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84" r:id="rId7"/>
    <p:sldId id="289" r:id="rId8"/>
    <p:sldId id="280" r:id="rId9"/>
    <p:sldId id="285" r:id="rId10"/>
    <p:sldId id="281" r:id="rId11"/>
    <p:sldId id="290" r:id="rId12"/>
    <p:sldId id="282" r:id="rId13"/>
    <p:sldId id="278" r:id="rId14"/>
    <p:sldId id="265" r:id="rId1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2768" autoAdjust="0"/>
  </p:normalViewPr>
  <p:slideViewPr>
    <p:cSldViewPr>
      <p:cViewPr varScale="1">
        <p:scale>
          <a:sx n="88" d="100"/>
          <a:sy n="88" d="100"/>
        </p:scale>
        <p:origin x="773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3DB27A-2BC2-49E7-B1D3-5AC0EC728135}" type="doc">
      <dgm:prSet loTypeId="urn:microsoft.com/office/officeart/2008/layout/IncreasingCircl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A53E5C-5A47-4BCE-99C9-30C6F438A77D}">
      <dgm:prSet phldrT="[Text]"/>
      <dgm:spPr/>
      <dgm:t>
        <a:bodyPr/>
        <a:lstStyle/>
        <a:p>
          <a:r>
            <a:rPr lang="en-US" dirty="0"/>
            <a:t>Group A</a:t>
          </a:r>
        </a:p>
      </dgm:t>
    </dgm:pt>
    <dgm:pt modelId="{3DA9046F-3D5C-437D-B81F-3C8A1F02BAFD}" type="parTrans" cxnId="{F15ED418-B403-47B0-83DD-407C34A17520}">
      <dgm:prSet/>
      <dgm:spPr/>
      <dgm:t>
        <a:bodyPr/>
        <a:lstStyle/>
        <a:p>
          <a:endParaRPr lang="en-US"/>
        </a:p>
      </dgm:t>
    </dgm:pt>
    <dgm:pt modelId="{8C68F889-9FAB-4E6D-9FBF-2392AA7B7118}" type="sibTrans" cxnId="{F15ED418-B403-47B0-83DD-407C34A17520}">
      <dgm:prSet/>
      <dgm:spPr/>
      <dgm:t>
        <a:bodyPr/>
        <a:lstStyle/>
        <a:p>
          <a:endParaRPr lang="en-US"/>
        </a:p>
      </dgm:t>
    </dgm:pt>
    <dgm:pt modelId="{E914A20A-5B6E-46AA-BA0D-20C81A266851}">
      <dgm:prSet phldrT="[Text]"/>
      <dgm:spPr/>
      <dgm:t>
        <a:bodyPr/>
        <a:lstStyle/>
        <a:p>
          <a:endParaRPr lang="en-US" dirty="0"/>
        </a:p>
      </dgm:t>
    </dgm:pt>
    <dgm:pt modelId="{C382AAE7-876A-4699-9D66-CB9D366559B1}" type="parTrans" cxnId="{A73770FE-1EB7-4D58-BB81-EF098FEEA45A}">
      <dgm:prSet/>
      <dgm:spPr/>
      <dgm:t>
        <a:bodyPr/>
        <a:lstStyle/>
        <a:p>
          <a:endParaRPr lang="en-US"/>
        </a:p>
      </dgm:t>
    </dgm:pt>
    <dgm:pt modelId="{94D2A389-F359-40AC-B065-A592865581FB}" type="sibTrans" cxnId="{A73770FE-1EB7-4D58-BB81-EF098FEEA45A}">
      <dgm:prSet/>
      <dgm:spPr/>
      <dgm:t>
        <a:bodyPr/>
        <a:lstStyle/>
        <a:p>
          <a:endParaRPr lang="en-US"/>
        </a:p>
      </dgm:t>
    </dgm:pt>
    <dgm:pt modelId="{FFE86CB9-3655-421E-8F49-BCDB1621BAB1}">
      <dgm:prSet phldrT="[Text]"/>
      <dgm:spPr/>
      <dgm:t>
        <a:bodyPr/>
        <a:lstStyle/>
        <a:p>
          <a:r>
            <a:rPr lang="en-US" dirty="0"/>
            <a:t>Group B</a:t>
          </a:r>
        </a:p>
      </dgm:t>
    </dgm:pt>
    <dgm:pt modelId="{5FD234CE-40AB-4EF5-8603-6CFEEC37654A}" type="parTrans" cxnId="{F35B761E-F52B-4F4E-8BB8-19028317BB71}">
      <dgm:prSet/>
      <dgm:spPr/>
      <dgm:t>
        <a:bodyPr/>
        <a:lstStyle/>
        <a:p>
          <a:endParaRPr lang="en-US"/>
        </a:p>
      </dgm:t>
    </dgm:pt>
    <dgm:pt modelId="{6729978D-EC01-4F87-A6B1-EBA564E3756D}" type="sibTrans" cxnId="{F35B761E-F52B-4F4E-8BB8-19028317BB71}">
      <dgm:prSet/>
      <dgm:spPr/>
      <dgm:t>
        <a:bodyPr/>
        <a:lstStyle/>
        <a:p>
          <a:endParaRPr lang="en-US"/>
        </a:p>
      </dgm:t>
    </dgm:pt>
    <dgm:pt modelId="{856B0AB0-83FF-4DA5-A766-5CE3E0F42084}">
      <dgm:prSet phldrT="[Text]"/>
      <dgm:spPr/>
      <dgm:t>
        <a:bodyPr/>
        <a:lstStyle/>
        <a:p>
          <a:r>
            <a:rPr lang="en-US" b="1" i="0" dirty="0"/>
            <a:t>Algorithm: Guessing Game</a:t>
          </a:r>
          <a:endParaRPr lang="en-US" b="1" dirty="0"/>
        </a:p>
      </dgm:t>
    </dgm:pt>
    <dgm:pt modelId="{BE78FD3D-8F7F-4E6D-B5D9-BFE0AD3F413A}" type="parTrans" cxnId="{D1FDBDB3-8E35-48B1-97B0-B9E4DE70C326}">
      <dgm:prSet/>
      <dgm:spPr/>
      <dgm:t>
        <a:bodyPr/>
        <a:lstStyle/>
        <a:p>
          <a:endParaRPr lang="en-US"/>
        </a:p>
      </dgm:t>
    </dgm:pt>
    <dgm:pt modelId="{0DDB58DD-4577-4174-9DD9-212C335F29F7}" type="sibTrans" cxnId="{D1FDBDB3-8E35-48B1-97B0-B9E4DE70C326}">
      <dgm:prSet/>
      <dgm:spPr/>
      <dgm:t>
        <a:bodyPr/>
        <a:lstStyle/>
        <a:p>
          <a:endParaRPr lang="en-US"/>
        </a:p>
      </dgm:t>
    </dgm:pt>
    <dgm:pt modelId="{08CC7998-BB71-4BB0-9334-AB3B1ED2C9B9}">
      <dgm:prSet phldrT="[Text]"/>
      <dgm:spPr/>
      <dgm:t>
        <a:bodyPr/>
        <a:lstStyle/>
        <a:p>
          <a:r>
            <a:rPr lang="en-US" dirty="0"/>
            <a:t>Group C</a:t>
          </a:r>
        </a:p>
      </dgm:t>
    </dgm:pt>
    <dgm:pt modelId="{0CA8C27E-BDDB-4C2B-B475-23AABCF98767}" type="parTrans" cxnId="{A580CD91-9EAE-4140-8562-ABBD16776728}">
      <dgm:prSet/>
      <dgm:spPr/>
      <dgm:t>
        <a:bodyPr/>
        <a:lstStyle/>
        <a:p>
          <a:endParaRPr lang="en-US"/>
        </a:p>
      </dgm:t>
    </dgm:pt>
    <dgm:pt modelId="{26175033-014C-455C-8093-3FDD547C0742}" type="sibTrans" cxnId="{A580CD91-9EAE-4140-8562-ABBD16776728}">
      <dgm:prSet/>
      <dgm:spPr/>
      <dgm:t>
        <a:bodyPr/>
        <a:lstStyle/>
        <a:p>
          <a:endParaRPr lang="en-US"/>
        </a:p>
      </dgm:t>
    </dgm:pt>
    <dgm:pt modelId="{1576C5B8-4DF4-42E0-987F-8E6BC01AD541}">
      <dgm:prSet phldrT="[Text]" custT="1"/>
      <dgm:spPr/>
      <dgm:t>
        <a:bodyPr/>
        <a:lstStyle/>
        <a:p>
          <a:r>
            <a:rPr lang="en-US" sz="1200" b="1" i="0" dirty="0"/>
            <a:t>Algorithm: Sum of Even and Odd Numbers from 1 to 100</a:t>
          </a:r>
          <a:br>
            <a:rPr lang="en-US" sz="1200" b="1" i="0" dirty="0"/>
          </a:br>
          <a:endParaRPr lang="en-US" sz="1200" b="1" dirty="0"/>
        </a:p>
      </dgm:t>
    </dgm:pt>
    <dgm:pt modelId="{2603A063-3460-4DE2-ADF1-8053672FCA84}" type="parTrans" cxnId="{7AEC2FB3-EAA1-4A5B-A5E6-E52E3CF137A1}">
      <dgm:prSet/>
      <dgm:spPr/>
      <dgm:t>
        <a:bodyPr/>
        <a:lstStyle/>
        <a:p>
          <a:endParaRPr lang="en-US"/>
        </a:p>
      </dgm:t>
    </dgm:pt>
    <dgm:pt modelId="{B111DC2F-64FE-456C-B3A8-FAB6C3F6764E}" type="sibTrans" cxnId="{7AEC2FB3-EAA1-4A5B-A5E6-E52E3CF137A1}">
      <dgm:prSet/>
      <dgm:spPr/>
      <dgm:t>
        <a:bodyPr/>
        <a:lstStyle/>
        <a:p>
          <a:endParaRPr lang="en-US"/>
        </a:p>
      </dgm:t>
    </dgm:pt>
    <dgm:pt modelId="{F29FA20C-ACC1-4A62-BBFA-0A37DD187611}">
      <dgm:prSet/>
      <dgm:spPr/>
      <dgm:t>
        <a:bodyPr/>
        <a:lstStyle/>
        <a:p>
          <a:r>
            <a:rPr lang="en-US" b="1" i="0" dirty="0"/>
            <a:t>Identify errors from the following code block</a:t>
          </a:r>
          <a:endParaRPr lang="en-US" b="0" i="0" dirty="0"/>
        </a:p>
      </dgm:t>
    </dgm:pt>
    <dgm:pt modelId="{54B72776-44DE-4626-8BA6-08C5425DC5E2}" type="parTrans" cxnId="{AEFCDCEA-8428-436A-87F6-253333660FCE}">
      <dgm:prSet/>
      <dgm:spPr/>
      <dgm:t>
        <a:bodyPr/>
        <a:lstStyle/>
        <a:p>
          <a:endParaRPr lang="en-US"/>
        </a:p>
      </dgm:t>
    </dgm:pt>
    <dgm:pt modelId="{D4E94C9F-1BC2-424B-A7AD-B492012CA97E}" type="sibTrans" cxnId="{AEFCDCEA-8428-436A-87F6-253333660FCE}">
      <dgm:prSet/>
      <dgm:spPr/>
      <dgm:t>
        <a:bodyPr/>
        <a:lstStyle/>
        <a:p>
          <a:endParaRPr lang="en-US"/>
        </a:p>
      </dgm:t>
    </dgm:pt>
    <dgm:pt modelId="{64006514-31EF-4A3F-AB73-DE546684DF8E}">
      <dgm:prSet/>
      <dgm:spPr/>
      <dgm:t>
        <a:bodyPr/>
        <a:lstStyle/>
        <a:p>
          <a:pPr>
            <a:buNone/>
          </a:pPr>
          <a:endParaRPr lang="en-US" b="0" i="0" dirty="0"/>
        </a:p>
      </dgm:t>
    </dgm:pt>
    <dgm:pt modelId="{F55ACF3B-8827-45B5-9F39-3D9EFB5A576E}" type="parTrans" cxnId="{D2422BD9-842C-4909-8DBE-3D2A8F6DEF03}">
      <dgm:prSet/>
      <dgm:spPr/>
      <dgm:t>
        <a:bodyPr/>
        <a:lstStyle/>
        <a:p>
          <a:endParaRPr lang="en-US"/>
        </a:p>
      </dgm:t>
    </dgm:pt>
    <dgm:pt modelId="{BF45DB0C-372F-4B7B-A9CA-C7F13AB55083}" type="sibTrans" cxnId="{D2422BD9-842C-4909-8DBE-3D2A8F6DEF03}">
      <dgm:prSet/>
      <dgm:spPr/>
      <dgm:t>
        <a:bodyPr/>
        <a:lstStyle/>
        <a:p>
          <a:endParaRPr lang="en-US"/>
        </a:p>
      </dgm:t>
    </dgm:pt>
    <dgm:pt modelId="{A0EE0868-2622-4D02-A53A-E5A0C3C54E23}">
      <dgm:prSet/>
      <dgm:spPr/>
      <dgm:t>
        <a:bodyPr/>
        <a:lstStyle/>
        <a:p>
          <a:pPr>
            <a:buNone/>
          </a:pPr>
          <a:r>
            <a:rPr lang="en-US" b="0" i="0" dirty="0"/>
            <a:t>Algorithm: Sum of First Ten Natural Numbers</a:t>
          </a:r>
        </a:p>
      </dgm:t>
    </dgm:pt>
    <dgm:pt modelId="{1E9AEAF1-6D91-452B-83E2-9E8A866BD710}" type="parTrans" cxnId="{12946683-D5A5-48C9-BDF4-EC8E9B609745}">
      <dgm:prSet/>
      <dgm:spPr/>
      <dgm:t>
        <a:bodyPr/>
        <a:lstStyle/>
        <a:p>
          <a:endParaRPr lang="en-US"/>
        </a:p>
      </dgm:t>
    </dgm:pt>
    <dgm:pt modelId="{A6FB3B73-BD93-4BE2-AB7C-F89385B58026}" type="sibTrans" cxnId="{12946683-D5A5-48C9-BDF4-EC8E9B609745}">
      <dgm:prSet/>
      <dgm:spPr/>
      <dgm:t>
        <a:bodyPr/>
        <a:lstStyle/>
        <a:p>
          <a:endParaRPr lang="en-US"/>
        </a:p>
      </dgm:t>
    </dgm:pt>
    <dgm:pt modelId="{ED5A02C4-2228-4A87-8242-EB7694AA1932}">
      <dgm:prSet/>
      <dgm:spPr/>
      <dgm:t>
        <a:bodyPr/>
        <a:lstStyle/>
        <a:p>
          <a:pPr>
            <a:buNone/>
          </a:pPr>
          <a:endParaRPr lang="en-US" b="0" i="0" dirty="0"/>
        </a:p>
      </dgm:t>
    </dgm:pt>
    <dgm:pt modelId="{8210EBDE-1173-418E-A6E9-4E3BE3A9C43A}" type="parTrans" cxnId="{F7DADA5A-F242-4543-8523-CCF005342AFB}">
      <dgm:prSet/>
      <dgm:spPr/>
      <dgm:t>
        <a:bodyPr/>
        <a:lstStyle/>
        <a:p>
          <a:endParaRPr lang="en-US"/>
        </a:p>
      </dgm:t>
    </dgm:pt>
    <dgm:pt modelId="{EB778D03-6AD8-4451-A81B-DCDE0109724C}" type="sibTrans" cxnId="{F7DADA5A-F242-4543-8523-CCF005342AFB}">
      <dgm:prSet/>
      <dgm:spPr/>
      <dgm:t>
        <a:bodyPr/>
        <a:lstStyle/>
        <a:p>
          <a:endParaRPr lang="en-US"/>
        </a:p>
      </dgm:t>
    </dgm:pt>
    <dgm:pt modelId="{DCDF0594-F95B-489C-ABDA-BF24A02826B5}">
      <dgm:prSet/>
      <dgm:spPr/>
      <dgm:t>
        <a:bodyPr/>
        <a:lstStyle/>
        <a:p>
          <a:pPr>
            <a:buNone/>
          </a:pPr>
          <a:r>
            <a:rPr lang="en-US" b="0" i="0" dirty="0"/>
            <a:t>declare </a:t>
          </a:r>
          <a:r>
            <a:rPr lang="en-US" b="0" i="0" dirty="0" err="1"/>
            <a:t>sum:integer</a:t>
          </a:r>
          <a:endParaRPr lang="en-US" b="0" i="0" dirty="0"/>
        </a:p>
      </dgm:t>
    </dgm:pt>
    <dgm:pt modelId="{A739D2F7-7A62-4CF6-AA1E-C12AA61B8F85}" type="parTrans" cxnId="{FBAA73D9-8423-48AA-88B1-E0C8CE006277}">
      <dgm:prSet/>
      <dgm:spPr/>
      <dgm:t>
        <a:bodyPr/>
        <a:lstStyle/>
        <a:p>
          <a:endParaRPr lang="en-US"/>
        </a:p>
      </dgm:t>
    </dgm:pt>
    <dgm:pt modelId="{578EEFB1-0969-4849-AE6D-5F30A29718DC}" type="sibTrans" cxnId="{FBAA73D9-8423-48AA-88B1-E0C8CE006277}">
      <dgm:prSet/>
      <dgm:spPr/>
      <dgm:t>
        <a:bodyPr/>
        <a:lstStyle/>
        <a:p>
          <a:endParaRPr lang="en-US"/>
        </a:p>
      </dgm:t>
    </dgm:pt>
    <dgm:pt modelId="{D156B195-11D0-40A9-BA26-FF043D39B7B6}">
      <dgm:prSet/>
      <dgm:spPr/>
      <dgm:t>
        <a:bodyPr/>
        <a:lstStyle/>
        <a:p>
          <a:pPr>
            <a:buNone/>
          </a:pPr>
          <a:r>
            <a:rPr lang="en-US" b="0" i="0" dirty="0"/>
            <a:t>sum&lt;- 2</a:t>
          </a:r>
        </a:p>
      </dgm:t>
    </dgm:pt>
    <dgm:pt modelId="{0411DEBD-DA90-4543-86A8-4E7A303888E5}" type="parTrans" cxnId="{50FBD44C-A026-489A-B0CD-729A554C10CC}">
      <dgm:prSet/>
      <dgm:spPr/>
      <dgm:t>
        <a:bodyPr/>
        <a:lstStyle/>
        <a:p>
          <a:endParaRPr lang="en-US"/>
        </a:p>
      </dgm:t>
    </dgm:pt>
    <dgm:pt modelId="{28E8B5C8-FE75-44F8-A40E-7C7B1CBDF778}" type="sibTrans" cxnId="{50FBD44C-A026-489A-B0CD-729A554C10CC}">
      <dgm:prSet/>
      <dgm:spPr/>
      <dgm:t>
        <a:bodyPr/>
        <a:lstStyle/>
        <a:p>
          <a:endParaRPr lang="en-US"/>
        </a:p>
      </dgm:t>
    </dgm:pt>
    <dgm:pt modelId="{209B9D30-7E8E-4A40-B97E-22FFC9BCE3B8}">
      <dgm:prSet/>
      <dgm:spPr/>
      <dgm:t>
        <a:bodyPr/>
        <a:lstStyle/>
        <a:p>
          <a:pPr>
            <a:buNone/>
          </a:pPr>
          <a:endParaRPr lang="en-US" b="0" i="0" dirty="0"/>
        </a:p>
      </dgm:t>
    </dgm:pt>
    <dgm:pt modelId="{C8F453BD-7C97-42C0-B313-DAE5A4AF8010}" type="parTrans" cxnId="{443FF105-9F16-4E17-BB57-DC8D62D48849}">
      <dgm:prSet/>
      <dgm:spPr/>
      <dgm:t>
        <a:bodyPr/>
        <a:lstStyle/>
        <a:p>
          <a:endParaRPr lang="en-US"/>
        </a:p>
      </dgm:t>
    </dgm:pt>
    <dgm:pt modelId="{3ED6EE7E-BEEF-4E7E-8408-A1E86676F914}" type="sibTrans" cxnId="{443FF105-9F16-4E17-BB57-DC8D62D48849}">
      <dgm:prSet/>
      <dgm:spPr/>
      <dgm:t>
        <a:bodyPr/>
        <a:lstStyle/>
        <a:p>
          <a:endParaRPr lang="en-US"/>
        </a:p>
      </dgm:t>
    </dgm:pt>
    <dgm:pt modelId="{5D8F2B04-0403-4746-9189-7FD41985DD51}">
      <dgm:prSet/>
      <dgm:spPr/>
      <dgm:t>
        <a:bodyPr/>
        <a:lstStyle/>
        <a:p>
          <a:pPr>
            <a:buNone/>
          </a:pPr>
          <a:r>
            <a:rPr lang="en-US" b="0" i="0" dirty="0"/>
            <a:t>for </a:t>
          </a:r>
          <a:r>
            <a:rPr lang="en-US" b="0" i="0" dirty="0" err="1"/>
            <a:t>i</a:t>
          </a:r>
          <a:r>
            <a:rPr lang="en-US" b="0" i="0" dirty="0"/>
            <a:t> &lt;-  1 to 10</a:t>
          </a:r>
        </a:p>
      </dgm:t>
    </dgm:pt>
    <dgm:pt modelId="{1CD1BD2C-D547-46C0-8C1F-12F19E6B6FE1}" type="parTrans" cxnId="{9C6A9F07-6943-4F96-982B-D6169D65177A}">
      <dgm:prSet/>
      <dgm:spPr/>
      <dgm:t>
        <a:bodyPr/>
        <a:lstStyle/>
        <a:p>
          <a:endParaRPr lang="en-US"/>
        </a:p>
      </dgm:t>
    </dgm:pt>
    <dgm:pt modelId="{A1CDB842-14BD-495C-B837-3F4AB04EBDC7}" type="sibTrans" cxnId="{9C6A9F07-6943-4F96-982B-D6169D65177A}">
      <dgm:prSet/>
      <dgm:spPr/>
      <dgm:t>
        <a:bodyPr/>
        <a:lstStyle/>
        <a:p>
          <a:endParaRPr lang="en-US"/>
        </a:p>
      </dgm:t>
    </dgm:pt>
    <dgm:pt modelId="{91507E24-7BDB-4A7B-955A-F0CE8336247E}">
      <dgm:prSet/>
      <dgm:spPr/>
      <dgm:t>
        <a:bodyPr/>
        <a:lstStyle/>
        <a:p>
          <a:pPr>
            <a:buNone/>
          </a:pPr>
          <a:r>
            <a:rPr lang="en-US" b="0" i="0" dirty="0"/>
            <a:t>sum &lt;- sum + 1</a:t>
          </a:r>
        </a:p>
      </dgm:t>
    </dgm:pt>
    <dgm:pt modelId="{4AA6B693-AEB1-4E02-B46E-86FCB5AC2254}" type="parTrans" cxnId="{49C636FE-5F27-4232-8FAE-681FBA9CE8AB}">
      <dgm:prSet/>
      <dgm:spPr/>
      <dgm:t>
        <a:bodyPr/>
        <a:lstStyle/>
        <a:p>
          <a:endParaRPr lang="en-US"/>
        </a:p>
      </dgm:t>
    </dgm:pt>
    <dgm:pt modelId="{000CEA15-F4CF-4A55-831F-16ADF6B5E162}" type="sibTrans" cxnId="{49C636FE-5F27-4232-8FAE-681FBA9CE8AB}">
      <dgm:prSet/>
      <dgm:spPr/>
      <dgm:t>
        <a:bodyPr/>
        <a:lstStyle/>
        <a:p>
          <a:endParaRPr lang="en-US"/>
        </a:p>
      </dgm:t>
    </dgm:pt>
    <dgm:pt modelId="{871D4B33-FFE7-4EF5-A5B2-45D40C09477A}">
      <dgm:prSet/>
      <dgm:spPr/>
      <dgm:t>
        <a:bodyPr/>
        <a:lstStyle/>
        <a:p>
          <a:pPr>
            <a:buNone/>
          </a:pPr>
          <a:r>
            <a:rPr lang="en-US" b="0" i="0" dirty="0"/>
            <a:t>end for</a:t>
          </a:r>
        </a:p>
      </dgm:t>
    </dgm:pt>
    <dgm:pt modelId="{E200FAA0-B045-4ED8-90FF-416730A4B670}" type="parTrans" cxnId="{221FF94A-B619-4453-959D-1B75C268F03B}">
      <dgm:prSet/>
      <dgm:spPr/>
      <dgm:t>
        <a:bodyPr/>
        <a:lstStyle/>
        <a:p>
          <a:endParaRPr lang="en-US"/>
        </a:p>
      </dgm:t>
    </dgm:pt>
    <dgm:pt modelId="{E204F76F-4D7E-456E-ABEB-D9F3A21FC544}" type="sibTrans" cxnId="{221FF94A-B619-4453-959D-1B75C268F03B}">
      <dgm:prSet/>
      <dgm:spPr/>
      <dgm:t>
        <a:bodyPr/>
        <a:lstStyle/>
        <a:p>
          <a:endParaRPr lang="en-US"/>
        </a:p>
      </dgm:t>
    </dgm:pt>
    <dgm:pt modelId="{8B310209-51E1-4246-AC4A-3E7A647BA767}">
      <dgm:prSet/>
      <dgm:spPr/>
      <dgm:t>
        <a:bodyPr/>
        <a:lstStyle/>
        <a:p>
          <a:pPr>
            <a:buNone/>
          </a:pPr>
          <a:r>
            <a:rPr lang="en-US" b="0" i="0" dirty="0"/>
            <a:t>Output sum</a:t>
          </a:r>
        </a:p>
      </dgm:t>
    </dgm:pt>
    <dgm:pt modelId="{5BF32D28-D98C-40BE-8219-2FF49217DCF4}" type="parTrans" cxnId="{19FBB0B0-E7E6-4275-99D2-B4AF8667E3E1}">
      <dgm:prSet/>
      <dgm:spPr/>
      <dgm:t>
        <a:bodyPr/>
        <a:lstStyle/>
        <a:p>
          <a:endParaRPr lang="en-US"/>
        </a:p>
      </dgm:t>
    </dgm:pt>
    <dgm:pt modelId="{93DE4210-B210-4E1C-A14E-06A6EA412CE9}" type="sibTrans" cxnId="{19FBB0B0-E7E6-4275-99D2-B4AF8667E3E1}">
      <dgm:prSet/>
      <dgm:spPr/>
      <dgm:t>
        <a:bodyPr/>
        <a:lstStyle/>
        <a:p>
          <a:endParaRPr lang="en-US"/>
        </a:p>
      </dgm:t>
    </dgm:pt>
    <dgm:pt modelId="{A7C5B0C9-59E3-40D4-88CC-7424CAF55A90}">
      <dgm:prSet/>
      <dgm:spPr/>
      <dgm:t>
        <a:bodyPr/>
        <a:lstStyle/>
        <a:p>
          <a:endParaRPr lang="en-US" b="0" i="0" dirty="0"/>
        </a:p>
      </dgm:t>
    </dgm:pt>
    <dgm:pt modelId="{29177DB8-7DDD-46E2-8ADD-61242E46CBC1}" type="parTrans" cxnId="{5A8B07DA-F33F-4F2E-B836-637A8DF91924}">
      <dgm:prSet/>
      <dgm:spPr/>
      <dgm:t>
        <a:bodyPr/>
        <a:lstStyle/>
        <a:p>
          <a:endParaRPr lang="en-US"/>
        </a:p>
      </dgm:t>
    </dgm:pt>
    <dgm:pt modelId="{0794AFDF-6B4F-4147-B063-4E6BFEF75F28}" type="sibTrans" cxnId="{5A8B07DA-F33F-4F2E-B836-637A8DF91924}">
      <dgm:prSet/>
      <dgm:spPr/>
      <dgm:t>
        <a:bodyPr/>
        <a:lstStyle/>
        <a:p>
          <a:endParaRPr lang="en-US"/>
        </a:p>
      </dgm:t>
    </dgm:pt>
    <dgm:pt modelId="{7E3855A2-20F6-4A02-9CDD-D49985F2E220}">
      <dgm:prSet/>
      <dgm:spPr/>
      <dgm:t>
        <a:bodyPr/>
        <a:lstStyle/>
        <a:p>
          <a:r>
            <a:rPr lang="en-US" b="0" i="0" dirty="0" err="1"/>
            <a:t>secretNumber</a:t>
          </a:r>
          <a:r>
            <a:rPr lang="en-US" b="0" i="0" dirty="0"/>
            <a:t> &lt;- </a:t>
          </a:r>
          <a:r>
            <a:rPr lang="en-US" b="0" i="0" dirty="0" err="1"/>
            <a:t>RandomNumberBetween</a:t>
          </a:r>
          <a:r>
            <a:rPr lang="en-US" b="0" i="0" dirty="0"/>
            <a:t>(1, 100)</a:t>
          </a:r>
        </a:p>
      </dgm:t>
    </dgm:pt>
    <dgm:pt modelId="{457A048F-AFCC-40A4-B31E-A3943BEAF119}" type="parTrans" cxnId="{954745E2-256A-4286-8620-423EC2A05885}">
      <dgm:prSet/>
      <dgm:spPr/>
      <dgm:t>
        <a:bodyPr/>
        <a:lstStyle/>
        <a:p>
          <a:endParaRPr lang="en-US"/>
        </a:p>
      </dgm:t>
    </dgm:pt>
    <dgm:pt modelId="{4F0B77CF-CC17-43F5-9A7C-289BA499F7A4}" type="sibTrans" cxnId="{954745E2-256A-4286-8620-423EC2A05885}">
      <dgm:prSet/>
      <dgm:spPr/>
      <dgm:t>
        <a:bodyPr/>
        <a:lstStyle/>
        <a:p>
          <a:endParaRPr lang="en-US"/>
        </a:p>
      </dgm:t>
    </dgm:pt>
    <dgm:pt modelId="{D1CB5659-4261-45AD-B985-F21CB8A906BC}">
      <dgm:prSet/>
      <dgm:spPr/>
      <dgm:t>
        <a:bodyPr/>
        <a:lstStyle/>
        <a:p>
          <a:r>
            <a:rPr lang="en-US" b="0" i="0" dirty="0"/>
            <a:t>guessed &lt;- false</a:t>
          </a:r>
        </a:p>
      </dgm:t>
    </dgm:pt>
    <dgm:pt modelId="{4DB6FCDD-3313-4DE0-9D85-7DB18D49CDBA}" type="parTrans" cxnId="{B5A41E33-3677-4351-8795-4F0260C1BA75}">
      <dgm:prSet/>
      <dgm:spPr/>
      <dgm:t>
        <a:bodyPr/>
        <a:lstStyle/>
        <a:p>
          <a:endParaRPr lang="en-US"/>
        </a:p>
      </dgm:t>
    </dgm:pt>
    <dgm:pt modelId="{BE0C801B-8B81-48CD-A048-2330D3094D98}" type="sibTrans" cxnId="{B5A41E33-3677-4351-8795-4F0260C1BA75}">
      <dgm:prSet/>
      <dgm:spPr/>
      <dgm:t>
        <a:bodyPr/>
        <a:lstStyle/>
        <a:p>
          <a:endParaRPr lang="en-US"/>
        </a:p>
      </dgm:t>
    </dgm:pt>
    <dgm:pt modelId="{7BC51526-EB52-43F2-97B7-B8A946EBCDA1}">
      <dgm:prSet/>
      <dgm:spPr/>
      <dgm:t>
        <a:bodyPr/>
        <a:lstStyle/>
        <a:p>
          <a:endParaRPr lang="en-US" b="0" i="0" dirty="0"/>
        </a:p>
      </dgm:t>
    </dgm:pt>
    <dgm:pt modelId="{06429462-C9B6-4DB2-9763-44DD2F6D805A}" type="parTrans" cxnId="{A9370E46-BB4A-413E-BC86-6291DD41713F}">
      <dgm:prSet/>
      <dgm:spPr/>
      <dgm:t>
        <a:bodyPr/>
        <a:lstStyle/>
        <a:p>
          <a:endParaRPr lang="en-US"/>
        </a:p>
      </dgm:t>
    </dgm:pt>
    <dgm:pt modelId="{3818E421-8E4A-484D-A8B5-3003BE78C643}" type="sibTrans" cxnId="{A9370E46-BB4A-413E-BC86-6291DD41713F}">
      <dgm:prSet/>
      <dgm:spPr/>
      <dgm:t>
        <a:bodyPr/>
        <a:lstStyle/>
        <a:p>
          <a:endParaRPr lang="en-US"/>
        </a:p>
      </dgm:t>
    </dgm:pt>
    <dgm:pt modelId="{D9E421ED-3159-41E7-8559-D5743AE45861}">
      <dgm:prSet/>
      <dgm:spPr/>
      <dgm:t>
        <a:bodyPr/>
        <a:lstStyle/>
        <a:p>
          <a:r>
            <a:rPr lang="en-US" b="0" i="0" dirty="0"/>
            <a:t>while guessed = false</a:t>
          </a:r>
        </a:p>
      </dgm:t>
    </dgm:pt>
    <dgm:pt modelId="{4D757850-A999-49CD-B275-52C3F32E0D4E}" type="parTrans" cxnId="{033992AC-CCDE-47F5-88E0-4E4ED8B53168}">
      <dgm:prSet/>
      <dgm:spPr/>
      <dgm:t>
        <a:bodyPr/>
        <a:lstStyle/>
        <a:p>
          <a:endParaRPr lang="en-US"/>
        </a:p>
      </dgm:t>
    </dgm:pt>
    <dgm:pt modelId="{60F3A4A8-DB18-458C-9420-434B186E03A6}" type="sibTrans" cxnId="{033992AC-CCDE-47F5-88E0-4E4ED8B53168}">
      <dgm:prSet/>
      <dgm:spPr/>
      <dgm:t>
        <a:bodyPr/>
        <a:lstStyle/>
        <a:p>
          <a:endParaRPr lang="en-US"/>
        </a:p>
      </dgm:t>
    </dgm:pt>
    <dgm:pt modelId="{F7574BEB-3B15-4629-AFE2-8BD803B50773}">
      <dgm:prSet/>
      <dgm:spPr/>
      <dgm:t>
        <a:bodyPr/>
        <a:lstStyle/>
        <a:p>
          <a:r>
            <a:rPr lang="en-US" b="0" i="0" dirty="0"/>
            <a:t>     OUPUT "Guess the secret number  </a:t>
          </a:r>
        </a:p>
        <a:p>
          <a:r>
            <a:rPr lang="en-US" b="0" i="0" dirty="0"/>
            <a:t>      between 1 and 100:"</a:t>
          </a:r>
        </a:p>
      </dgm:t>
    </dgm:pt>
    <dgm:pt modelId="{884C0307-794E-464B-BD68-3043C6F720B5}" type="parTrans" cxnId="{7A6B6D40-D0C5-4E3C-9BB1-26634EC25355}">
      <dgm:prSet/>
      <dgm:spPr/>
      <dgm:t>
        <a:bodyPr/>
        <a:lstStyle/>
        <a:p>
          <a:endParaRPr lang="en-US"/>
        </a:p>
      </dgm:t>
    </dgm:pt>
    <dgm:pt modelId="{58B848DC-9B53-4D9C-978C-A3B07B95382D}" type="sibTrans" cxnId="{7A6B6D40-D0C5-4E3C-9BB1-26634EC25355}">
      <dgm:prSet/>
      <dgm:spPr/>
      <dgm:t>
        <a:bodyPr/>
        <a:lstStyle/>
        <a:p>
          <a:endParaRPr lang="en-US"/>
        </a:p>
      </dgm:t>
    </dgm:pt>
    <dgm:pt modelId="{9002FD9D-FDDA-424C-BBA2-6EB0006A78C5}">
      <dgm:prSet/>
      <dgm:spPr/>
      <dgm:t>
        <a:bodyPr/>
        <a:lstStyle/>
        <a:p>
          <a:r>
            <a:rPr lang="en-US" b="0" i="0" dirty="0"/>
            <a:t>      Input guess</a:t>
          </a:r>
        </a:p>
      </dgm:t>
    </dgm:pt>
    <dgm:pt modelId="{5798DE10-9152-4740-A21F-E26F9D674B5F}" type="parTrans" cxnId="{F303C7E2-8464-4800-8B9D-9A7A01144393}">
      <dgm:prSet/>
      <dgm:spPr/>
      <dgm:t>
        <a:bodyPr/>
        <a:lstStyle/>
        <a:p>
          <a:endParaRPr lang="en-US"/>
        </a:p>
      </dgm:t>
    </dgm:pt>
    <dgm:pt modelId="{24515FAF-82D2-4787-B258-80234E9F85CC}" type="sibTrans" cxnId="{F303C7E2-8464-4800-8B9D-9A7A01144393}">
      <dgm:prSet/>
      <dgm:spPr/>
      <dgm:t>
        <a:bodyPr/>
        <a:lstStyle/>
        <a:p>
          <a:endParaRPr lang="en-US"/>
        </a:p>
      </dgm:t>
    </dgm:pt>
    <dgm:pt modelId="{AC798415-B3FB-4B96-A797-950F25A4DA26}">
      <dgm:prSet/>
      <dgm:spPr/>
      <dgm:t>
        <a:bodyPr/>
        <a:lstStyle/>
        <a:p>
          <a:endParaRPr lang="en-US" b="0" i="0" dirty="0"/>
        </a:p>
      </dgm:t>
    </dgm:pt>
    <dgm:pt modelId="{C8F6B032-7DF5-41EB-B059-1B6C9A3BC0F1}" type="parTrans" cxnId="{C24FABC3-1F8C-48E7-AB54-BE6D13B83234}">
      <dgm:prSet/>
      <dgm:spPr/>
      <dgm:t>
        <a:bodyPr/>
        <a:lstStyle/>
        <a:p>
          <a:endParaRPr lang="en-US"/>
        </a:p>
      </dgm:t>
    </dgm:pt>
    <dgm:pt modelId="{6F4A8FB7-EDE3-4C7E-8903-315FF032E474}" type="sibTrans" cxnId="{C24FABC3-1F8C-48E7-AB54-BE6D13B83234}">
      <dgm:prSet/>
      <dgm:spPr/>
      <dgm:t>
        <a:bodyPr/>
        <a:lstStyle/>
        <a:p>
          <a:endParaRPr lang="en-US"/>
        </a:p>
      </dgm:t>
    </dgm:pt>
    <dgm:pt modelId="{D05FEAB2-8F55-430F-9AB0-892B182B280E}">
      <dgm:prSet/>
      <dgm:spPr/>
      <dgm:t>
        <a:bodyPr/>
        <a:lstStyle/>
        <a:p>
          <a:r>
            <a:rPr lang="en-US" b="0" i="0" dirty="0"/>
            <a:t>  if guess = </a:t>
          </a:r>
          <a:r>
            <a:rPr lang="en-US" b="0" i="0" dirty="0" err="1"/>
            <a:t>secretNumber</a:t>
          </a:r>
          <a:endParaRPr lang="en-US" b="0" i="0" dirty="0"/>
        </a:p>
      </dgm:t>
    </dgm:pt>
    <dgm:pt modelId="{427D5F78-AED0-42E4-A855-0B0F50554B88}" type="parTrans" cxnId="{F38B4345-05A5-47A3-A790-754D5109A321}">
      <dgm:prSet/>
      <dgm:spPr/>
      <dgm:t>
        <a:bodyPr/>
        <a:lstStyle/>
        <a:p>
          <a:endParaRPr lang="en-US"/>
        </a:p>
      </dgm:t>
    </dgm:pt>
    <dgm:pt modelId="{D9491AFF-195E-401E-9EBD-3D9B2D29139F}" type="sibTrans" cxnId="{F38B4345-05A5-47A3-A790-754D5109A321}">
      <dgm:prSet/>
      <dgm:spPr/>
      <dgm:t>
        <a:bodyPr/>
        <a:lstStyle/>
        <a:p>
          <a:endParaRPr lang="en-US"/>
        </a:p>
      </dgm:t>
    </dgm:pt>
    <dgm:pt modelId="{EA988437-BAD1-4A79-84C5-5304B4D44F09}">
      <dgm:prSet/>
      <dgm:spPr/>
      <dgm:t>
        <a:bodyPr/>
        <a:lstStyle/>
        <a:p>
          <a:r>
            <a:rPr lang="en-US" b="0" i="0" dirty="0"/>
            <a:t>       then OUTPUT "Congratulations”</a:t>
          </a:r>
        </a:p>
      </dgm:t>
    </dgm:pt>
    <dgm:pt modelId="{6046CB37-964C-4E9C-A72E-6317EB445D61}" type="parTrans" cxnId="{A8DF5D79-F9A9-42F3-BDB2-80E7D170CB65}">
      <dgm:prSet/>
      <dgm:spPr/>
      <dgm:t>
        <a:bodyPr/>
        <a:lstStyle/>
        <a:p>
          <a:endParaRPr lang="en-US"/>
        </a:p>
      </dgm:t>
    </dgm:pt>
    <dgm:pt modelId="{6B470B9C-6D1C-4D5E-9CB7-C79D18CDF776}" type="sibTrans" cxnId="{A8DF5D79-F9A9-42F3-BDB2-80E7D170CB65}">
      <dgm:prSet/>
      <dgm:spPr/>
      <dgm:t>
        <a:bodyPr/>
        <a:lstStyle/>
        <a:p>
          <a:endParaRPr lang="en-US"/>
        </a:p>
      </dgm:t>
    </dgm:pt>
    <dgm:pt modelId="{00B13192-152B-44A6-8F82-67DC0CBD0B59}">
      <dgm:prSet/>
      <dgm:spPr/>
      <dgm:t>
        <a:bodyPr/>
        <a:lstStyle/>
        <a:p>
          <a:r>
            <a:rPr lang="en-US" b="0" i="0" dirty="0"/>
            <a:t>        guessed &lt;- true</a:t>
          </a:r>
        </a:p>
      </dgm:t>
    </dgm:pt>
    <dgm:pt modelId="{F87ECE3E-E266-44E9-BADA-581E7355C57D}" type="parTrans" cxnId="{CD5CC7C8-FA54-40B2-A0A0-FC17F06C05AA}">
      <dgm:prSet/>
      <dgm:spPr/>
      <dgm:t>
        <a:bodyPr/>
        <a:lstStyle/>
        <a:p>
          <a:endParaRPr lang="en-US"/>
        </a:p>
      </dgm:t>
    </dgm:pt>
    <dgm:pt modelId="{58A4CA5C-7096-4124-98C2-1D2BEF541C1A}" type="sibTrans" cxnId="{CD5CC7C8-FA54-40B2-A0A0-FC17F06C05AA}">
      <dgm:prSet/>
      <dgm:spPr/>
      <dgm:t>
        <a:bodyPr/>
        <a:lstStyle/>
        <a:p>
          <a:endParaRPr lang="en-US"/>
        </a:p>
      </dgm:t>
    </dgm:pt>
    <dgm:pt modelId="{077EA631-0358-4B78-8868-3DD6741BF9AE}">
      <dgm:prSet/>
      <dgm:spPr/>
      <dgm:t>
        <a:bodyPr/>
        <a:lstStyle/>
        <a:p>
          <a:r>
            <a:rPr lang="en-US" b="0" i="0" dirty="0"/>
            <a:t>  else if guess &lt; </a:t>
          </a:r>
          <a:r>
            <a:rPr lang="en-US" b="0" i="0" dirty="0" err="1"/>
            <a:t>secretNumber</a:t>
          </a:r>
          <a:endParaRPr lang="en-US" b="0" i="0" dirty="0"/>
        </a:p>
      </dgm:t>
    </dgm:pt>
    <dgm:pt modelId="{D249D4BE-A7EA-4585-B89A-0B95B1EDB224}" type="parTrans" cxnId="{A43CB64B-CB45-40DB-AF39-1BA1EE055F98}">
      <dgm:prSet/>
      <dgm:spPr/>
      <dgm:t>
        <a:bodyPr/>
        <a:lstStyle/>
        <a:p>
          <a:endParaRPr lang="en-US"/>
        </a:p>
      </dgm:t>
    </dgm:pt>
    <dgm:pt modelId="{0FF03949-3F57-415B-982F-8AC0948B2E31}" type="sibTrans" cxnId="{A43CB64B-CB45-40DB-AF39-1BA1EE055F98}">
      <dgm:prSet/>
      <dgm:spPr/>
      <dgm:t>
        <a:bodyPr/>
        <a:lstStyle/>
        <a:p>
          <a:endParaRPr lang="en-US"/>
        </a:p>
      </dgm:t>
    </dgm:pt>
    <dgm:pt modelId="{E92276D5-E318-4686-9977-00CAC2BE4CB3}">
      <dgm:prSet/>
      <dgm:spPr/>
      <dgm:t>
        <a:bodyPr/>
        <a:lstStyle/>
        <a:p>
          <a:r>
            <a:rPr lang="en-US" b="0" i="0" dirty="0"/>
            <a:t>         then OUTPUT "Too low. Try again!"</a:t>
          </a:r>
        </a:p>
      </dgm:t>
    </dgm:pt>
    <dgm:pt modelId="{7D2489F3-55F7-4295-8CD2-950374C36571}" type="parTrans" cxnId="{F95C015D-1A42-4863-9E78-D8706166A1E3}">
      <dgm:prSet/>
      <dgm:spPr/>
      <dgm:t>
        <a:bodyPr/>
        <a:lstStyle/>
        <a:p>
          <a:endParaRPr lang="en-US"/>
        </a:p>
      </dgm:t>
    </dgm:pt>
    <dgm:pt modelId="{582CA73D-B7A8-4F19-9CD0-3FB555E23A08}" type="sibTrans" cxnId="{F95C015D-1A42-4863-9E78-D8706166A1E3}">
      <dgm:prSet/>
      <dgm:spPr/>
      <dgm:t>
        <a:bodyPr/>
        <a:lstStyle/>
        <a:p>
          <a:endParaRPr lang="en-US"/>
        </a:p>
      </dgm:t>
    </dgm:pt>
    <dgm:pt modelId="{27FA46E9-CCEF-4C01-A0D5-DA2B6885E3FF}">
      <dgm:prSet/>
      <dgm:spPr/>
      <dgm:t>
        <a:bodyPr/>
        <a:lstStyle/>
        <a:p>
          <a:r>
            <a:rPr lang="en-US" b="0" i="0" dirty="0"/>
            <a:t>  else</a:t>
          </a:r>
        </a:p>
      </dgm:t>
    </dgm:pt>
    <dgm:pt modelId="{9ED1DE52-53F9-4154-AF00-6417D9BC04D8}" type="parTrans" cxnId="{DFBA9FF1-D47F-4296-BB7E-BE041394AE16}">
      <dgm:prSet/>
      <dgm:spPr/>
      <dgm:t>
        <a:bodyPr/>
        <a:lstStyle/>
        <a:p>
          <a:endParaRPr lang="en-US"/>
        </a:p>
      </dgm:t>
    </dgm:pt>
    <dgm:pt modelId="{3C51D8B6-252B-4EB8-89DD-CF3E1062E811}" type="sibTrans" cxnId="{DFBA9FF1-D47F-4296-BB7E-BE041394AE16}">
      <dgm:prSet/>
      <dgm:spPr/>
      <dgm:t>
        <a:bodyPr/>
        <a:lstStyle/>
        <a:p>
          <a:endParaRPr lang="en-US"/>
        </a:p>
      </dgm:t>
    </dgm:pt>
    <dgm:pt modelId="{61F5C558-7AAE-455A-8891-735CAA7ECAF0}">
      <dgm:prSet/>
      <dgm:spPr/>
      <dgm:t>
        <a:bodyPr/>
        <a:lstStyle/>
        <a:p>
          <a:r>
            <a:rPr lang="en-US" b="0" i="0" dirty="0"/>
            <a:t>         OUTPUT "Too high. Try again!"</a:t>
          </a:r>
        </a:p>
      </dgm:t>
    </dgm:pt>
    <dgm:pt modelId="{BFB16D6C-FDBF-47E6-AD73-8BE139C37929}" type="parTrans" cxnId="{DE5B75F1-C9D1-45B2-B912-D96331DB31A6}">
      <dgm:prSet/>
      <dgm:spPr/>
      <dgm:t>
        <a:bodyPr/>
        <a:lstStyle/>
        <a:p>
          <a:endParaRPr lang="en-US"/>
        </a:p>
      </dgm:t>
    </dgm:pt>
    <dgm:pt modelId="{554B7F1A-AE5E-478D-88F8-4F75F829ABE2}" type="sibTrans" cxnId="{DE5B75F1-C9D1-45B2-B912-D96331DB31A6}">
      <dgm:prSet/>
      <dgm:spPr/>
      <dgm:t>
        <a:bodyPr/>
        <a:lstStyle/>
        <a:p>
          <a:endParaRPr lang="en-US"/>
        </a:p>
      </dgm:t>
    </dgm:pt>
    <dgm:pt modelId="{AFE51E2F-B489-4C02-BAE5-1ABBF81639E4}">
      <dgm:prSet/>
      <dgm:spPr/>
      <dgm:t>
        <a:bodyPr/>
        <a:lstStyle/>
        <a:p>
          <a:r>
            <a:rPr lang="en-US" b="0" i="0" dirty="0"/>
            <a:t>  end if</a:t>
          </a:r>
        </a:p>
      </dgm:t>
    </dgm:pt>
    <dgm:pt modelId="{44FDF074-B092-4B81-9A88-4DAB8540BAAB}" type="parTrans" cxnId="{0F998FD2-20FD-4289-B8D1-AD2E080CDA87}">
      <dgm:prSet/>
      <dgm:spPr/>
      <dgm:t>
        <a:bodyPr/>
        <a:lstStyle/>
        <a:p>
          <a:endParaRPr lang="en-US"/>
        </a:p>
      </dgm:t>
    </dgm:pt>
    <dgm:pt modelId="{E3C01502-6E59-4D8D-A082-819F91EC3C1C}" type="sibTrans" cxnId="{0F998FD2-20FD-4289-B8D1-AD2E080CDA87}">
      <dgm:prSet/>
      <dgm:spPr/>
      <dgm:t>
        <a:bodyPr/>
        <a:lstStyle/>
        <a:p>
          <a:endParaRPr lang="en-US"/>
        </a:p>
      </dgm:t>
    </dgm:pt>
    <dgm:pt modelId="{8E6179C7-C703-4F08-BE58-1CEA8310C5FA}">
      <dgm:prSet/>
      <dgm:spPr/>
      <dgm:t>
        <a:bodyPr/>
        <a:lstStyle/>
        <a:p>
          <a:r>
            <a:rPr lang="en-US" b="0" i="0" dirty="0"/>
            <a:t>end while</a:t>
          </a:r>
        </a:p>
      </dgm:t>
    </dgm:pt>
    <dgm:pt modelId="{CF54C992-C237-4898-8BD5-5524596A7615}" type="parTrans" cxnId="{77CB46D5-6AFC-45F6-83BB-E36365FD2932}">
      <dgm:prSet/>
      <dgm:spPr/>
      <dgm:t>
        <a:bodyPr/>
        <a:lstStyle/>
        <a:p>
          <a:endParaRPr lang="en-US"/>
        </a:p>
      </dgm:t>
    </dgm:pt>
    <dgm:pt modelId="{6F243DE6-B733-46F7-B5DB-3AA5340B36D9}" type="sibTrans" cxnId="{77CB46D5-6AFC-45F6-83BB-E36365FD2932}">
      <dgm:prSet/>
      <dgm:spPr/>
      <dgm:t>
        <a:bodyPr/>
        <a:lstStyle/>
        <a:p>
          <a:endParaRPr lang="en-US"/>
        </a:p>
      </dgm:t>
    </dgm:pt>
    <dgm:pt modelId="{8934A0CC-B4C6-4539-8B41-B5499C9F9F8D}">
      <dgm:prSet custT="1"/>
      <dgm:spPr/>
      <dgm:t>
        <a:bodyPr/>
        <a:lstStyle/>
        <a:p>
          <a:r>
            <a:rPr lang="en-US" sz="1200" b="0" i="0" dirty="0"/>
            <a:t>declared </a:t>
          </a:r>
          <a:r>
            <a:rPr lang="en-US" sz="1200" b="0" i="0" dirty="0" err="1"/>
            <a:t>sumEven</a:t>
          </a:r>
          <a:r>
            <a:rPr lang="en-US" sz="1200" b="0" i="0" dirty="0"/>
            <a:t> &lt;- 1</a:t>
          </a:r>
        </a:p>
      </dgm:t>
    </dgm:pt>
    <dgm:pt modelId="{84058937-FD76-4653-B58E-0303A475C640}" type="parTrans" cxnId="{34DC8C7D-CCBD-4D8F-8A97-5CFB4D9A524B}">
      <dgm:prSet/>
      <dgm:spPr/>
      <dgm:t>
        <a:bodyPr/>
        <a:lstStyle/>
        <a:p>
          <a:endParaRPr lang="en-US"/>
        </a:p>
      </dgm:t>
    </dgm:pt>
    <dgm:pt modelId="{EAA59191-F822-402F-964B-A68B4E359168}" type="sibTrans" cxnId="{34DC8C7D-CCBD-4D8F-8A97-5CFB4D9A524B}">
      <dgm:prSet/>
      <dgm:spPr/>
      <dgm:t>
        <a:bodyPr/>
        <a:lstStyle/>
        <a:p>
          <a:endParaRPr lang="en-US"/>
        </a:p>
      </dgm:t>
    </dgm:pt>
    <dgm:pt modelId="{4F47FFD5-B1E0-4EC1-BD9F-CD18A58E9D59}">
      <dgm:prSet custT="1"/>
      <dgm:spPr/>
      <dgm:t>
        <a:bodyPr/>
        <a:lstStyle/>
        <a:p>
          <a:r>
            <a:rPr lang="en-US" sz="1200" b="0" i="0" dirty="0"/>
            <a:t>declared </a:t>
          </a:r>
          <a:r>
            <a:rPr lang="en-US" sz="1200" b="0" i="0" dirty="0" err="1"/>
            <a:t>sumOdd</a:t>
          </a:r>
          <a:r>
            <a:rPr lang="en-US" sz="1200" b="0" i="0" dirty="0"/>
            <a:t> &lt;- 1</a:t>
          </a:r>
        </a:p>
      </dgm:t>
    </dgm:pt>
    <dgm:pt modelId="{81ED04C8-D5DE-4EB4-BAC5-A87399252962}" type="parTrans" cxnId="{4753B03E-643E-42CD-AB32-584CDEE2947E}">
      <dgm:prSet/>
      <dgm:spPr/>
      <dgm:t>
        <a:bodyPr/>
        <a:lstStyle/>
        <a:p>
          <a:endParaRPr lang="en-US"/>
        </a:p>
      </dgm:t>
    </dgm:pt>
    <dgm:pt modelId="{86EC46E3-9645-4C76-999C-A4C16FBD6678}" type="sibTrans" cxnId="{4753B03E-643E-42CD-AB32-584CDEE2947E}">
      <dgm:prSet/>
      <dgm:spPr/>
      <dgm:t>
        <a:bodyPr/>
        <a:lstStyle/>
        <a:p>
          <a:endParaRPr lang="en-US"/>
        </a:p>
      </dgm:t>
    </dgm:pt>
    <dgm:pt modelId="{A0A4D3B1-4896-4335-AE74-01DD3D050D3E}">
      <dgm:prSet custT="1"/>
      <dgm:spPr/>
      <dgm:t>
        <a:bodyPr/>
        <a:lstStyle/>
        <a:p>
          <a:endParaRPr lang="en-US" sz="1200" b="0" i="0"/>
        </a:p>
      </dgm:t>
    </dgm:pt>
    <dgm:pt modelId="{F3E41E87-5ED8-4351-8181-430966AFF80F}" type="parTrans" cxnId="{627ACED4-A134-4E34-83B2-C326E1EF00A3}">
      <dgm:prSet/>
      <dgm:spPr/>
      <dgm:t>
        <a:bodyPr/>
        <a:lstStyle/>
        <a:p>
          <a:endParaRPr lang="en-US"/>
        </a:p>
      </dgm:t>
    </dgm:pt>
    <dgm:pt modelId="{28FFF57E-600F-4A04-82FC-942B4D59C9C0}" type="sibTrans" cxnId="{627ACED4-A134-4E34-83B2-C326E1EF00A3}">
      <dgm:prSet/>
      <dgm:spPr/>
      <dgm:t>
        <a:bodyPr/>
        <a:lstStyle/>
        <a:p>
          <a:endParaRPr lang="en-US"/>
        </a:p>
      </dgm:t>
    </dgm:pt>
    <dgm:pt modelId="{F69DBDC4-FA22-428D-B175-D00E13F6349E}">
      <dgm:prSet custT="1"/>
      <dgm:spPr/>
      <dgm:t>
        <a:bodyPr/>
        <a:lstStyle/>
        <a:p>
          <a:r>
            <a:rPr lang="en-US" sz="1200" b="0" i="0"/>
            <a:t>for i &lt;- 2 to 100</a:t>
          </a:r>
        </a:p>
      </dgm:t>
    </dgm:pt>
    <dgm:pt modelId="{5846082E-98D0-4CBE-87B6-1B6D4878B5AF}" type="parTrans" cxnId="{BE33C9DE-D37F-434E-A66A-F5C192BC75A6}">
      <dgm:prSet/>
      <dgm:spPr/>
      <dgm:t>
        <a:bodyPr/>
        <a:lstStyle/>
        <a:p>
          <a:endParaRPr lang="en-US"/>
        </a:p>
      </dgm:t>
    </dgm:pt>
    <dgm:pt modelId="{F45E6638-C19B-42A4-92A4-AA136FD5C2F6}" type="sibTrans" cxnId="{BE33C9DE-D37F-434E-A66A-F5C192BC75A6}">
      <dgm:prSet/>
      <dgm:spPr/>
      <dgm:t>
        <a:bodyPr/>
        <a:lstStyle/>
        <a:p>
          <a:endParaRPr lang="en-US"/>
        </a:p>
      </dgm:t>
    </dgm:pt>
    <dgm:pt modelId="{F93B8E9E-6B4C-4206-B267-FC3F074AAE68}">
      <dgm:prSet custT="1"/>
      <dgm:spPr/>
      <dgm:t>
        <a:bodyPr/>
        <a:lstStyle/>
        <a:p>
          <a:r>
            <a:rPr lang="en-US" sz="1200" b="0" i="0" dirty="0"/>
            <a:t>   if MOD(i,4) = 0</a:t>
          </a:r>
        </a:p>
      </dgm:t>
    </dgm:pt>
    <dgm:pt modelId="{754E9961-3BFB-4A04-9F3A-3B52C82E8406}" type="parTrans" cxnId="{32B7CA64-A61A-4727-9D95-B415B9F0648D}">
      <dgm:prSet/>
      <dgm:spPr/>
      <dgm:t>
        <a:bodyPr/>
        <a:lstStyle/>
        <a:p>
          <a:endParaRPr lang="en-US"/>
        </a:p>
      </dgm:t>
    </dgm:pt>
    <dgm:pt modelId="{E6244E51-F2EE-4DA8-909C-42CA6E58357F}" type="sibTrans" cxnId="{32B7CA64-A61A-4727-9D95-B415B9F0648D}">
      <dgm:prSet/>
      <dgm:spPr/>
      <dgm:t>
        <a:bodyPr/>
        <a:lstStyle/>
        <a:p>
          <a:endParaRPr lang="en-US"/>
        </a:p>
      </dgm:t>
    </dgm:pt>
    <dgm:pt modelId="{791ABB6C-53D4-4BE8-BB7F-4ECCC8356942}">
      <dgm:prSet custT="1"/>
      <dgm:spPr/>
      <dgm:t>
        <a:bodyPr/>
        <a:lstStyle/>
        <a:p>
          <a:r>
            <a:rPr lang="en-US" sz="1200" b="0" i="0" dirty="0"/>
            <a:t>        then </a:t>
          </a:r>
          <a:r>
            <a:rPr lang="en-US" sz="1200" b="0" i="0" dirty="0" err="1"/>
            <a:t>sumEven</a:t>
          </a:r>
          <a:r>
            <a:rPr lang="en-US" sz="1200" b="0" i="0" dirty="0"/>
            <a:t> &lt;- </a:t>
          </a:r>
          <a:r>
            <a:rPr lang="en-US" sz="1200" b="0" i="0" dirty="0" err="1"/>
            <a:t>sumEven</a:t>
          </a:r>
          <a:r>
            <a:rPr lang="en-US" sz="1200" b="0" i="0" dirty="0"/>
            <a:t> + 1</a:t>
          </a:r>
        </a:p>
      </dgm:t>
    </dgm:pt>
    <dgm:pt modelId="{0291D12F-E114-44FC-B602-B596450AED7A}" type="parTrans" cxnId="{87852FA1-49F6-45AB-B1A1-23CA1A2D6F11}">
      <dgm:prSet/>
      <dgm:spPr/>
      <dgm:t>
        <a:bodyPr/>
        <a:lstStyle/>
        <a:p>
          <a:endParaRPr lang="en-US"/>
        </a:p>
      </dgm:t>
    </dgm:pt>
    <dgm:pt modelId="{6F5D0DDF-699F-4FBD-95F2-1C56042B0CC9}" type="sibTrans" cxnId="{87852FA1-49F6-45AB-B1A1-23CA1A2D6F11}">
      <dgm:prSet/>
      <dgm:spPr/>
      <dgm:t>
        <a:bodyPr/>
        <a:lstStyle/>
        <a:p>
          <a:endParaRPr lang="en-US"/>
        </a:p>
      </dgm:t>
    </dgm:pt>
    <dgm:pt modelId="{074D5045-82D5-4D74-94CA-1CEE213405A1}">
      <dgm:prSet custT="1"/>
      <dgm:spPr/>
      <dgm:t>
        <a:bodyPr/>
        <a:lstStyle/>
        <a:p>
          <a:r>
            <a:rPr lang="en-US" sz="1200" b="0" i="0" dirty="0"/>
            <a:t>   else</a:t>
          </a:r>
        </a:p>
      </dgm:t>
    </dgm:pt>
    <dgm:pt modelId="{8FFBB9F0-9722-44FD-A3FA-9BCED6882B22}" type="parTrans" cxnId="{E75AA1D6-6829-42C7-8F6E-CA1D475794B2}">
      <dgm:prSet/>
      <dgm:spPr/>
      <dgm:t>
        <a:bodyPr/>
        <a:lstStyle/>
        <a:p>
          <a:endParaRPr lang="en-US"/>
        </a:p>
      </dgm:t>
    </dgm:pt>
    <dgm:pt modelId="{BE8AF410-192F-4F3C-AFDB-855BA6DE2BE1}" type="sibTrans" cxnId="{E75AA1D6-6829-42C7-8F6E-CA1D475794B2}">
      <dgm:prSet/>
      <dgm:spPr/>
      <dgm:t>
        <a:bodyPr/>
        <a:lstStyle/>
        <a:p>
          <a:endParaRPr lang="en-US"/>
        </a:p>
      </dgm:t>
    </dgm:pt>
    <dgm:pt modelId="{248DC031-D626-4E7B-8FD3-EA5294D90833}">
      <dgm:prSet custT="1"/>
      <dgm:spPr/>
      <dgm:t>
        <a:bodyPr/>
        <a:lstStyle/>
        <a:p>
          <a:r>
            <a:rPr lang="en-US" sz="1200" b="0" i="0" dirty="0"/>
            <a:t>         </a:t>
          </a:r>
          <a:r>
            <a:rPr lang="en-US" sz="1200" b="0" i="0" dirty="0" err="1"/>
            <a:t>sumOdd</a:t>
          </a:r>
          <a:r>
            <a:rPr lang="en-US" sz="1200" b="0" i="0" dirty="0"/>
            <a:t> &lt;- </a:t>
          </a:r>
          <a:r>
            <a:rPr lang="en-US" sz="1200" b="0" i="0" dirty="0" err="1"/>
            <a:t>sumEven</a:t>
          </a:r>
          <a:r>
            <a:rPr lang="en-US" sz="1200" b="0" i="0" dirty="0"/>
            <a:t> + </a:t>
          </a:r>
          <a:r>
            <a:rPr lang="en-US" sz="1200" b="0" i="0" dirty="0" err="1"/>
            <a:t>i</a:t>
          </a:r>
          <a:endParaRPr lang="en-US" sz="1200" b="0" i="0" dirty="0"/>
        </a:p>
      </dgm:t>
    </dgm:pt>
    <dgm:pt modelId="{EFBF44DA-544B-41B3-B528-79D213F48023}" type="parTrans" cxnId="{F1A23588-C1AA-4D7B-A13C-6839D338D4D7}">
      <dgm:prSet/>
      <dgm:spPr/>
      <dgm:t>
        <a:bodyPr/>
        <a:lstStyle/>
        <a:p>
          <a:endParaRPr lang="en-US"/>
        </a:p>
      </dgm:t>
    </dgm:pt>
    <dgm:pt modelId="{48D1BB7D-6EC1-44A9-B1F7-26345B124589}" type="sibTrans" cxnId="{F1A23588-C1AA-4D7B-A13C-6839D338D4D7}">
      <dgm:prSet/>
      <dgm:spPr/>
      <dgm:t>
        <a:bodyPr/>
        <a:lstStyle/>
        <a:p>
          <a:endParaRPr lang="en-US"/>
        </a:p>
      </dgm:t>
    </dgm:pt>
    <dgm:pt modelId="{6DF72B2F-1BEC-48B4-B195-D3EF028A11DE}">
      <dgm:prSet custT="1"/>
      <dgm:spPr/>
      <dgm:t>
        <a:bodyPr/>
        <a:lstStyle/>
        <a:p>
          <a:r>
            <a:rPr lang="en-US" sz="1200" b="0" i="0" dirty="0"/>
            <a:t>   end if</a:t>
          </a:r>
        </a:p>
      </dgm:t>
    </dgm:pt>
    <dgm:pt modelId="{6C04DB8D-4E7B-4450-ADDB-30B5534D3A0C}" type="parTrans" cxnId="{EF085469-71ED-4252-A3CA-716FAC15AD06}">
      <dgm:prSet/>
      <dgm:spPr/>
      <dgm:t>
        <a:bodyPr/>
        <a:lstStyle/>
        <a:p>
          <a:endParaRPr lang="en-US"/>
        </a:p>
      </dgm:t>
    </dgm:pt>
    <dgm:pt modelId="{2B994088-4688-4145-9B26-CC824739F2F1}" type="sibTrans" cxnId="{EF085469-71ED-4252-A3CA-716FAC15AD06}">
      <dgm:prSet/>
      <dgm:spPr/>
      <dgm:t>
        <a:bodyPr/>
        <a:lstStyle/>
        <a:p>
          <a:endParaRPr lang="en-US"/>
        </a:p>
      </dgm:t>
    </dgm:pt>
    <dgm:pt modelId="{369D6401-9A4D-433B-8F4B-FB4C13032697}">
      <dgm:prSet custT="1"/>
      <dgm:spPr/>
      <dgm:t>
        <a:bodyPr/>
        <a:lstStyle/>
        <a:p>
          <a:r>
            <a:rPr lang="en-US" sz="1200" b="0" i="0" dirty="0"/>
            <a:t>end for</a:t>
          </a:r>
        </a:p>
      </dgm:t>
    </dgm:pt>
    <dgm:pt modelId="{CBB8154D-DD86-47C6-8374-467B52F22C0F}" type="parTrans" cxnId="{D214210D-BB1D-4217-A507-D90C39824B2E}">
      <dgm:prSet/>
      <dgm:spPr/>
      <dgm:t>
        <a:bodyPr/>
        <a:lstStyle/>
        <a:p>
          <a:endParaRPr lang="en-US"/>
        </a:p>
      </dgm:t>
    </dgm:pt>
    <dgm:pt modelId="{ED4DD351-28E4-4616-8D31-F9C0956C39A4}" type="sibTrans" cxnId="{D214210D-BB1D-4217-A507-D90C39824B2E}">
      <dgm:prSet/>
      <dgm:spPr/>
      <dgm:t>
        <a:bodyPr/>
        <a:lstStyle/>
        <a:p>
          <a:endParaRPr lang="en-US"/>
        </a:p>
      </dgm:t>
    </dgm:pt>
    <dgm:pt modelId="{6F0284CD-B237-4D99-975F-5C4B259B9CEF}">
      <dgm:prSet custT="1"/>
      <dgm:spPr/>
      <dgm:t>
        <a:bodyPr/>
        <a:lstStyle/>
        <a:p>
          <a:endParaRPr lang="en-US" sz="1200" b="0" i="0" dirty="0"/>
        </a:p>
      </dgm:t>
    </dgm:pt>
    <dgm:pt modelId="{5EC4BF75-2679-4FA7-A0A1-53B3212BE248}" type="parTrans" cxnId="{EF619C36-BD74-4CF2-9505-EB574BBA1097}">
      <dgm:prSet/>
      <dgm:spPr/>
      <dgm:t>
        <a:bodyPr/>
        <a:lstStyle/>
        <a:p>
          <a:endParaRPr lang="en-US"/>
        </a:p>
      </dgm:t>
    </dgm:pt>
    <dgm:pt modelId="{9848BC5B-28F5-4588-B68D-B05FFD358E9A}" type="sibTrans" cxnId="{EF619C36-BD74-4CF2-9505-EB574BBA1097}">
      <dgm:prSet/>
      <dgm:spPr/>
      <dgm:t>
        <a:bodyPr/>
        <a:lstStyle/>
        <a:p>
          <a:endParaRPr lang="en-US"/>
        </a:p>
      </dgm:t>
    </dgm:pt>
    <dgm:pt modelId="{F81E16C9-DB4C-4FA2-9BA0-A200348254EA}">
      <dgm:prSet custT="1"/>
      <dgm:spPr/>
      <dgm:t>
        <a:bodyPr/>
        <a:lstStyle/>
        <a:p>
          <a:r>
            <a:rPr lang="en-US" sz="1200" b="0" i="0" dirty="0"/>
            <a:t>Output </a:t>
          </a:r>
          <a:r>
            <a:rPr lang="en-US" sz="1200" b="0" i="0" dirty="0" err="1"/>
            <a:t>sumEven</a:t>
          </a:r>
          <a:r>
            <a:rPr lang="en-US" sz="1200" b="0" i="0" dirty="0"/>
            <a:t>, </a:t>
          </a:r>
          <a:r>
            <a:rPr lang="en-US" sz="1200" b="0" i="0" dirty="0" err="1"/>
            <a:t>sumOdd</a:t>
          </a:r>
          <a:endParaRPr lang="en-US" sz="1200" b="0" i="0" dirty="0"/>
        </a:p>
      </dgm:t>
    </dgm:pt>
    <dgm:pt modelId="{18A3672E-06CE-4242-8515-F7C39EE5C64B}" type="parTrans" cxnId="{BD92AD73-C270-449F-9440-5A69E31BD2CE}">
      <dgm:prSet/>
      <dgm:spPr/>
      <dgm:t>
        <a:bodyPr/>
        <a:lstStyle/>
        <a:p>
          <a:endParaRPr lang="en-US"/>
        </a:p>
      </dgm:t>
    </dgm:pt>
    <dgm:pt modelId="{41F9037E-DC36-4EF4-904C-59BB7DEB1E10}" type="sibTrans" cxnId="{BD92AD73-C270-449F-9440-5A69E31BD2CE}">
      <dgm:prSet/>
      <dgm:spPr/>
      <dgm:t>
        <a:bodyPr/>
        <a:lstStyle/>
        <a:p>
          <a:endParaRPr lang="en-US"/>
        </a:p>
      </dgm:t>
    </dgm:pt>
    <dgm:pt modelId="{0E20FEDD-BCC5-4E1F-BF26-FA315EC8202A}" type="pres">
      <dgm:prSet presAssocID="{D33DB27A-2BC2-49E7-B1D3-5AC0EC728135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19CCEE6A-6C47-4C07-BA1D-1F6001C1DD1A}" type="pres">
      <dgm:prSet presAssocID="{52A53E5C-5A47-4BCE-99C9-30C6F438A77D}" presName="composite" presStyleCnt="0"/>
      <dgm:spPr/>
    </dgm:pt>
    <dgm:pt modelId="{A15C37DB-D5CB-4DDC-B7DF-327C90C715F2}" type="pres">
      <dgm:prSet presAssocID="{52A53E5C-5A47-4BCE-99C9-30C6F438A77D}" presName="BackAccent" presStyleLbl="bgShp" presStyleIdx="0" presStyleCnt="3"/>
      <dgm:spPr/>
    </dgm:pt>
    <dgm:pt modelId="{FAEC6ED7-C422-4B38-B7C5-8FFDCEAC29D0}" type="pres">
      <dgm:prSet presAssocID="{52A53E5C-5A47-4BCE-99C9-30C6F438A77D}" presName="Accent" presStyleLbl="alignNode1" presStyleIdx="0" presStyleCnt="3"/>
      <dgm:spPr/>
    </dgm:pt>
    <dgm:pt modelId="{365F065A-C425-4F17-8AB2-5D591CA484E3}" type="pres">
      <dgm:prSet presAssocID="{52A53E5C-5A47-4BCE-99C9-30C6F438A77D}" presName="Child" presStyleLbl="revTx" presStyleIdx="0" presStyleCnt="6" custScaleX="108698" custScaleY="141857" custLinFactNeighborX="-3103" custLinFactNeighborY="20607">
        <dgm:presLayoutVars>
          <dgm:chMax val="0"/>
          <dgm:chPref val="0"/>
          <dgm:bulletEnabled val="1"/>
        </dgm:presLayoutVars>
      </dgm:prSet>
      <dgm:spPr/>
    </dgm:pt>
    <dgm:pt modelId="{A92A4418-77AD-4381-9148-853F0900137F}" type="pres">
      <dgm:prSet presAssocID="{52A53E5C-5A47-4BCE-99C9-30C6F438A77D}" presName="Parent" presStyleLbl="revTx" presStyleIdx="1" presStyleCnt="6">
        <dgm:presLayoutVars>
          <dgm:chMax val="1"/>
          <dgm:chPref val="1"/>
          <dgm:bulletEnabled val="1"/>
        </dgm:presLayoutVars>
      </dgm:prSet>
      <dgm:spPr/>
    </dgm:pt>
    <dgm:pt modelId="{98C72E94-EA0C-45FD-969E-1631E38356BE}" type="pres">
      <dgm:prSet presAssocID="{8C68F889-9FAB-4E6D-9FBF-2392AA7B7118}" presName="sibTrans" presStyleCnt="0"/>
      <dgm:spPr/>
    </dgm:pt>
    <dgm:pt modelId="{0BF9CAB7-B2EB-4D34-8C9E-8CF3B2D9D81F}" type="pres">
      <dgm:prSet presAssocID="{FFE86CB9-3655-421E-8F49-BCDB1621BAB1}" presName="composite" presStyleCnt="0"/>
      <dgm:spPr/>
    </dgm:pt>
    <dgm:pt modelId="{57F0AD69-6721-479D-8F93-A7D8E3A8E787}" type="pres">
      <dgm:prSet presAssocID="{FFE86CB9-3655-421E-8F49-BCDB1621BAB1}" presName="BackAccent" presStyleLbl="bgShp" presStyleIdx="1" presStyleCnt="3"/>
      <dgm:spPr/>
    </dgm:pt>
    <dgm:pt modelId="{E3F75F61-CBFF-472D-B904-4E48670344AB}" type="pres">
      <dgm:prSet presAssocID="{FFE86CB9-3655-421E-8F49-BCDB1621BAB1}" presName="Accent" presStyleLbl="alignNode1" presStyleIdx="1" presStyleCnt="3"/>
      <dgm:spPr/>
    </dgm:pt>
    <dgm:pt modelId="{7FC53C93-AEE9-435F-A65B-3025A1165C39}" type="pres">
      <dgm:prSet presAssocID="{FFE86CB9-3655-421E-8F49-BCDB1621BAB1}" presName="Child" presStyleLbl="revTx" presStyleIdx="2" presStyleCnt="6" custScaleX="115373" custScaleY="132267" custLinFactNeighborX="-2144" custLinFactNeighborY="15777">
        <dgm:presLayoutVars>
          <dgm:chMax val="0"/>
          <dgm:chPref val="0"/>
          <dgm:bulletEnabled val="1"/>
        </dgm:presLayoutVars>
      </dgm:prSet>
      <dgm:spPr/>
    </dgm:pt>
    <dgm:pt modelId="{784B86F5-456D-4B68-84EE-E212764FDFE8}" type="pres">
      <dgm:prSet presAssocID="{FFE86CB9-3655-421E-8F49-BCDB1621BAB1}" presName="Parent" presStyleLbl="revTx" presStyleIdx="3" presStyleCnt="6">
        <dgm:presLayoutVars>
          <dgm:chMax val="1"/>
          <dgm:chPref val="1"/>
          <dgm:bulletEnabled val="1"/>
        </dgm:presLayoutVars>
      </dgm:prSet>
      <dgm:spPr/>
    </dgm:pt>
    <dgm:pt modelId="{9587AD16-C0D7-454F-8531-3C3600E55FA4}" type="pres">
      <dgm:prSet presAssocID="{6729978D-EC01-4F87-A6B1-EBA564E3756D}" presName="sibTrans" presStyleCnt="0"/>
      <dgm:spPr/>
    </dgm:pt>
    <dgm:pt modelId="{54925C45-EE81-4D81-800D-4069D05C5C58}" type="pres">
      <dgm:prSet presAssocID="{08CC7998-BB71-4BB0-9334-AB3B1ED2C9B9}" presName="composite" presStyleCnt="0"/>
      <dgm:spPr/>
    </dgm:pt>
    <dgm:pt modelId="{70A9C8BA-2845-415D-893E-270F798290D5}" type="pres">
      <dgm:prSet presAssocID="{08CC7998-BB71-4BB0-9334-AB3B1ED2C9B9}" presName="BackAccent" presStyleLbl="bgShp" presStyleIdx="2" presStyleCnt="3"/>
      <dgm:spPr/>
    </dgm:pt>
    <dgm:pt modelId="{E28AF4BF-6F56-47D6-A444-1F66CA45D8EB}" type="pres">
      <dgm:prSet presAssocID="{08CC7998-BB71-4BB0-9334-AB3B1ED2C9B9}" presName="Accent" presStyleLbl="alignNode1" presStyleIdx="2" presStyleCnt="3"/>
      <dgm:spPr/>
    </dgm:pt>
    <dgm:pt modelId="{40816AF8-3839-4A48-ACA6-7FE90DA0703C}" type="pres">
      <dgm:prSet presAssocID="{08CC7998-BB71-4BB0-9334-AB3B1ED2C9B9}" presName="Child" presStyleLbl="revTx" presStyleIdx="4" presStyleCnt="6" custScaleX="118244" custScaleY="118009" custLinFactNeighborX="-2108" custLinFactNeighborY="10678">
        <dgm:presLayoutVars>
          <dgm:chMax val="0"/>
          <dgm:chPref val="0"/>
          <dgm:bulletEnabled val="1"/>
        </dgm:presLayoutVars>
      </dgm:prSet>
      <dgm:spPr/>
    </dgm:pt>
    <dgm:pt modelId="{626844D9-E3A2-45B5-B05A-454B1EA0AB36}" type="pres">
      <dgm:prSet presAssocID="{08CC7998-BB71-4BB0-9334-AB3B1ED2C9B9}" presName="Parent" presStyleLbl="revTx" presStyleIdx="5" presStyleCnt="6">
        <dgm:presLayoutVars>
          <dgm:chMax val="1"/>
          <dgm:chPref val="1"/>
          <dgm:bulletEnabled val="1"/>
        </dgm:presLayoutVars>
      </dgm:prSet>
      <dgm:spPr/>
    </dgm:pt>
  </dgm:ptLst>
  <dgm:cxnLst>
    <dgm:cxn modelId="{FF24D801-D7EE-4FB7-8AB1-4CEBCD5071A8}" type="presOf" srcId="{8E6179C7-C703-4F08-BE58-1CEA8310C5FA}" destId="{7FC53C93-AEE9-435F-A65B-3025A1165C39}" srcOrd="0" destOrd="17" presId="urn:microsoft.com/office/officeart/2008/layout/IncreasingCircleProcess"/>
    <dgm:cxn modelId="{443FF105-9F16-4E17-BB57-DC8D62D48849}" srcId="{52A53E5C-5A47-4BCE-99C9-30C6F438A77D}" destId="{209B9D30-7E8E-4A40-B97E-22FFC9BCE3B8}" srcOrd="7" destOrd="0" parTransId="{C8F453BD-7C97-42C0-B313-DAE5A4AF8010}" sibTransId="{3ED6EE7E-BEEF-4E7E-8408-A1E86676F914}"/>
    <dgm:cxn modelId="{9C6A9F07-6943-4F96-982B-D6169D65177A}" srcId="{52A53E5C-5A47-4BCE-99C9-30C6F438A77D}" destId="{5D8F2B04-0403-4746-9189-7FD41985DD51}" srcOrd="8" destOrd="0" parTransId="{1CD1BD2C-D547-46C0-8C1F-12F19E6B6FE1}" sibTransId="{A1CDB842-14BD-495C-B837-3F4AB04EBDC7}"/>
    <dgm:cxn modelId="{C86E3E08-ECA2-40ED-A1B8-C749BF0EA6B9}" type="presOf" srcId="{369D6401-9A4D-433B-8F4B-FB4C13032697}" destId="{40816AF8-3839-4A48-ACA6-7FE90DA0703C}" srcOrd="0" destOrd="10" presId="urn:microsoft.com/office/officeart/2008/layout/IncreasingCircleProcess"/>
    <dgm:cxn modelId="{D214210D-BB1D-4217-A507-D90C39824B2E}" srcId="{08CC7998-BB71-4BB0-9334-AB3B1ED2C9B9}" destId="{369D6401-9A4D-433B-8F4B-FB4C13032697}" srcOrd="10" destOrd="0" parTransId="{CBB8154D-DD86-47C6-8374-467B52F22C0F}" sibTransId="{ED4DD351-28E4-4616-8D31-F9C0956C39A4}"/>
    <dgm:cxn modelId="{C641390D-C8EF-486F-BF2B-A15F772E3515}" type="presOf" srcId="{D9E421ED-3159-41E7-8559-D5743AE45861}" destId="{7FC53C93-AEE9-435F-A65B-3025A1165C39}" srcOrd="0" destOrd="5" presId="urn:microsoft.com/office/officeart/2008/layout/IncreasingCircleProcess"/>
    <dgm:cxn modelId="{0B045216-BC73-4DC1-AA74-218052CB4DB9}" type="presOf" srcId="{F93B8E9E-6B4C-4206-B267-FC3F074AAE68}" destId="{40816AF8-3839-4A48-ACA6-7FE90DA0703C}" srcOrd="0" destOrd="5" presId="urn:microsoft.com/office/officeart/2008/layout/IncreasingCircleProcess"/>
    <dgm:cxn modelId="{F15ED418-B403-47B0-83DD-407C34A17520}" srcId="{D33DB27A-2BC2-49E7-B1D3-5AC0EC728135}" destId="{52A53E5C-5A47-4BCE-99C9-30C6F438A77D}" srcOrd="0" destOrd="0" parTransId="{3DA9046F-3D5C-437D-B81F-3C8A1F02BAFD}" sibTransId="{8C68F889-9FAB-4E6D-9FBF-2392AA7B7118}"/>
    <dgm:cxn modelId="{F35B761E-F52B-4F4E-8BB8-19028317BB71}" srcId="{D33DB27A-2BC2-49E7-B1D3-5AC0EC728135}" destId="{FFE86CB9-3655-421E-8F49-BCDB1621BAB1}" srcOrd="1" destOrd="0" parTransId="{5FD234CE-40AB-4EF5-8603-6CFEEC37654A}" sibTransId="{6729978D-EC01-4F87-A6B1-EBA564E3756D}"/>
    <dgm:cxn modelId="{E0A8B91E-38D9-4DF7-B212-3612CBB7032E}" type="presOf" srcId="{DCDF0594-F95B-489C-ABDA-BF24A02826B5}" destId="{365F065A-C425-4F17-8AB2-5D591CA484E3}" srcOrd="0" destOrd="5" presId="urn:microsoft.com/office/officeart/2008/layout/IncreasingCircleProcess"/>
    <dgm:cxn modelId="{CBB98024-FD02-416C-95D3-BD1D95F78FDB}" type="presOf" srcId="{D05FEAB2-8F55-430F-9AB0-892B182B280E}" destId="{7FC53C93-AEE9-435F-A65B-3025A1165C39}" srcOrd="0" destOrd="9" presId="urn:microsoft.com/office/officeart/2008/layout/IncreasingCircleProcess"/>
    <dgm:cxn modelId="{893B2025-19B3-40DC-84C4-166A3080A6A8}" type="presOf" srcId="{A7C5B0C9-59E3-40D4-88CC-7424CAF55A90}" destId="{7FC53C93-AEE9-435F-A65B-3025A1165C39}" srcOrd="0" destOrd="1" presId="urn:microsoft.com/office/officeart/2008/layout/IncreasingCircleProcess"/>
    <dgm:cxn modelId="{B3B42130-3FA7-4EE0-853F-D0EFFEBA6CE5}" type="presOf" srcId="{D1CB5659-4261-45AD-B985-F21CB8A906BC}" destId="{7FC53C93-AEE9-435F-A65B-3025A1165C39}" srcOrd="0" destOrd="3" presId="urn:microsoft.com/office/officeart/2008/layout/IncreasingCircleProcess"/>
    <dgm:cxn modelId="{B5A41E33-3677-4351-8795-4F0260C1BA75}" srcId="{FFE86CB9-3655-421E-8F49-BCDB1621BAB1}" destId="{D1CB5659-4261-45AD-B985-F21CB8A906BC}" srcOrd="3" destOrd="0" parTransId="{4DB6FCDD-3313-4DE0-9D85-7DB18D49CDBA}" sibTransId="{BE0C801B-8B81-48CD-A048-2330D3094D98}"/>
    <dgm:cxn modelId="{EF619C36-BD74-4CF2-9505-EB574BBA1097}" srcId="{08CC7998-BB71-4BB0-9334-AB3B1ED2C9B9}" destId="{6F0284CD-B237-4D99-975F-5C4B259B9CEF}" srcOrd="11" destOrd="0" parTransId="{5EC4BF75-2679-4FA7-A0A1-53B3212BE248}" sibTransId="{9848BC5B-28F5-4588-B68D-B05FFD358E9A}"/>
    <dgm:cxn modelId="{478A1039-7C3C-49F1-A0E9-A18D4AC4F236}" type="presOf" srcId="{52A53E5C-5A47-4BCE-99C9-30C6F438A77D}" destId="{A92A4418-77AD-4381-9148-853F0900137F}" srcOrd="0" destOrd="0" presId="urn:microsoft.com/office/officeart/2008/layout/IncreasingCircleProcess"/>
    <dgm:cxn modelId="{F6103039-8698-4691-9FC7-C7DE354BEFDD}" type="presOf" srcId="{856B0AB0-83FF-4DA5-A766-5CE3E0F42084}" destId="{7FC53C93-AEE9-435F-A65B-3025A1165C39}" srcOrd="0" destOrd="0" presId="urn:microsoft.com/office/officeart/2008/layout/IncreasingCircleProcess"/>
    <dgm:cxn modelId="{C5CFA83C-0D21-4085-AC62-F9E41570C23C}" type="presOf" srcId="{F69DBDC4-FA22-428D-B175-D00E13F6349E}" destId="{40816AF8-3839-4A48-ACA6-7FE90DA0703C}" srcOrd="0" destOrd="4" presId="urn:microsoft.com/office/officeart/2008/layout/IncreasingCircleProcess"/>
    <dgm:cxn modelId="{81B05C3E-DD77-4630-BB37-2FA1B673F881}" type="presOf" srcId="{6DF72B2F-1BEC-48B4-B195-D3EF028A11DE}" destId="{40816AF8-3839-4A48-ACA6-7FE90DA0703C}" srcOrd="0" destOrd="9" presId="urn:microsoft.com/office/officeart/2008/layout/IncreasingCircleProcess"/>
    <dgm:cxn modelId="{4753B03E-643E-42CD-AB32-584CDEE2947E}" srcId="{08CC7998-BB71-4BB0-9334-AB3B1ED2C9B9}" destId="{4F47FFD5-B1E0-4EC1-BD9F-CD18A58E9D59}" srcOrd="2" destOrd="0" parTransId="{81ED04C8-D5DE-4EB4-BAC5-A87399252962}" sibTransId="{86EC46E3-9645-4C76-999C-A4C16FBD6678}"/>
    <dgm:cxn modelId="{7A6B6D40-D0C5-4E3C-9BB1-26634EC25355}" srcId="{FFE86CB9-3655-421E-8F49-BCDB1621BAB1}" destId="{F7574BEB-3B15-4629-AFE2-8BD803B50773}" srcOrd="6" destOrd="0" parTransId="{884C0307-794E-464B-BD68-3043C6F720B5}" sibTransId="{58B848DC-9B53-4D9C-978C-A3B07B95382D}"/>
    <dgm:cxn modelId="{C327F25B-7845-4B91-BB5E-0B590CA9ACBB}" type="presOf" srcId="{8B310209-51E1-4246-AC4A-3E7A647BA767}" destId="{365F065A-C425-4F17-8AB2-5D591CA484E3}" srcOrd="0" destOrd="11" presId="urn:microsoft.com/office/officeart/2008/layout/IncreasingCircleProcess"/>
    <dgm:cxn modelId="{F95C015D-1A42-4863-9E78-D8706166A1E3}" srcId="{FFE86CB9-3655-421E-8F49-BCDB1621BAB1}" destId="{E92276D5-E318-4686-9977-00CAC2BE4CB3}" srcOrd="13" destOrd="0" parTransId="{7D2489F3-55F7-4295-8CD2-950374C36571}" sibTransId="{582CA73D-B7A8-4F19-9CD0-3FB555E23A08}"/>
    <dgm:cxn modelId="{69843F41-71F0-46AB-9E81-7B2AD8574766}" type="presOf" srcId="{1576C5B8-4DF4-42E0-987F-8E6BC01AD541}" destId="{40816AF8-3839-4A48-ACA6-7FE90DA0703C}" srcOrd="0" destOrd="0" presId="urn:microsoft.com/office/officeart/2008/layout/IncreasingCircleProcess"/>
    <dgm:cxn modelId="{32B7CA64-A61A-4727-9D95-B415B9F0648D}" srcId="{08CC7998-BB71-4BB0-9334-AB3B1ED2C9B9}" destId="{F93B8E9E-6B4C-4206-B267-FC3F074AAE68}" srcOrd="5" destOrd="0" parTransId="{754E9961-3BFB-4A04-9F3A-3B52C82E8406}" sibTransId="{E6244E51-F2EE-4DA8-909C-42CA6E58357F}"/>
    <dgm:cxn modelId="{F38B4345-05A5-47A3-A790-754D5109A321}" srcId="{FFE86CB9-3655-421E-8F49-BCDB1621BAB1}" destId="{D05FEAB2-8F55-430F-9AB0-892B182B280E}" srcOrd="9" destOrd="0" parTransId="{427D5F78-AED0-42E4-A855-0B0F50554B88}" sibTransId="{D9491AFF-195E-401E-9EBD-3D9B2D29139F}"/>
    <dgm:cxn modelId="{A9370E46-BB4A-413E-BC86-6291DD41713F}" srcId="{FFE86CB9-3655-421E-8F49-BCDB1621BAB1}" destId="{7BC51526-EB52-43F2-97B7-B8A946EBCDA1}" srcOrd="4" destOrd="0" parTransId="{06429462-C9B6-4DB2-9763-44DD2F6D805A}" sibTransId="{3818E421-8E4A-484D-A8B5-3003BE78C643}"/>
    <dgm:cxn modelId="{3CB67167-61A2-418D-B05C-089DFB94E5ED}" type="presOf" srcId="{D156B195-11D0-40A9-BA26-FF043D39B7B6}" destId="{365F065A-C425-4F17-8AB2-5D591CA484E3}" srcOrd="0" destOrd="6" presId="urn:microsoft.com/office/officeart/2008/layout/IncreasingCircleProcess"/>
    <dgm:cxn modelId="{EF085469-71ED-4252-A3CA-716FAC15AD06}" srcId="{08CC7998-BB71-4BB0-9334-AB3B1ED2C9B9}" destId="{6DF72B2F-1BEC-48B4-B195-D3EF028A11DE}" srcOrd="9" destOrd="0" parTransId="{6C04DB8D-4E7B-4450-ADDB-30B5534D3A0C}" sibTransId="{2B994088-4688-4145-9B26-CC824739F2F1}"/>
    <dgm:cxn modelId="{6F05DA69-E2FD-488F-87EC-9FB9C9A07E63}" type="presOf" srcId="{A0A4D3B1-4896-4335-AE74-01DD3D050D3E}" destId="{40816AF8-3839-4A48-ACA6-7FE90DA0703C}" srcOrd="0" destOrd="3" presId="urn:microsoft.com/office/officeart/2008/layout/IncreasingCircleProcess"/>
    <dgm:cxn modelId="{221FF94A-B619-4453-959D-1B75C268F03B}" srcId="{52A53E5C-5A47-4BCE-99C9-30C6F438A77D}" destId="{871D4B33-FFE7-4EF5-A5B2-45D40C09477A}" srcOrd="10" destOrd="0" parTransId="{E200FAA0-B045-4ED8-90FF-416730A4B670}" sibTransId="{E204F76F-4D7E-456E-ABEB-D9F3A21FC544}"/>
    <dgm:cxn modelId="{A43CB64B-CB45-40DB-AF39-1BA1EE055F98}" srcId="{FFE86CB9-3655-421E-8F49-BCDB1621BAB1}" destId="{077EA631-0358-4B78-8868-3DD6741BF9AE}" srcOrd="12" destOrd="0" parTransId="{D249D4BE-A7EA-4585-B89A-0B95B1EDB224}" sibTransId="{0FF03949-3F57-415B-982F-8AC0948B2E31}"/>
    <dgm:cxn modelId="{50FBD44C-A026-489A-B0CD-729A554C10CC}" srcId="{52A53E5C-5A47-4BCE-99C9-30C6F438A77D}" destId="{D156B195-11D0-40A9-BA26-FF043D39B7B6}" srcOrd="6" destOrd="0" parTransId="{0411DEBD-DA90-4543-86A8-4E7A303888E5}" sibTransId="{28E8B5C8-FE75-44F8-A40E-7C7B1CBDF778}"/>
    <dgm:cxn modelId="{45FD0B51-5DDB-44D8-AB89-0DDF91A0C3F2}" type="presOf" srcId="{61F5C558-7AAE-455A-8891-735CAA7ECAF0}" destId="{7FC53C93-AEE9-435F-A65B-3025A1165C39}" srcOrd="0" destOrd="15" presId="urn:microsoft.com/office/officeart/2008/layout/IncreasingCircleProcess"/>
    <dgm:cxn modelId="{131A9871-BBC2-45CB-8AC2-D76AB5A93045}" type="presOf" srcId="{AFE51E2F-B489-4C02-BAE5-1ABBF81639E4}" destId="{7FC53C93-AEE9-435F-A65B-3025A1165C39}" srcOrd="0" destOrd="16" presId="urn:microsoft.com/office/officeart/2008/layout/IncreasingCircleProcess"/>
    <dgm:cxn modelId="{BD92AD73-C270-449F-9440-5A69E31BD2CE}" srcId="{08CC7998-BB71-4BB0-9334-AB3B1ED2C9B9}" destId="{F81E16C9-DB4C-4FA2-9BA0-A200348254EA}" srcOrd="12" destOrd="0" parTransId="{18A3672E-06CE-4242-8515-F7C39EE5C64B}" sibTransId="{41F9037E-DC36-4EF4-904C-59BB7DEB1E10}"/>
    <dgm:cxn modelId="{A8DF5D79-F9A9-42F3-BDB2-80E7D170CB65}" srcId="{FFE86CB9-3655-421E-8F49-BCDB1621BAB1}" destId="{EA988437-BAD1-4A79-84C5-5304B4D44F09}" srcOrd="10" destOrd="0" parTransId="{6046CB37-964C-4E9C-A72E-6317EB445D61}" sibTransId="{6B470B9C-6D1C-4D5E-9CB7-C79D18CDF776}"/>
    <dgm:cxn modelId="{53E29779-84C7-4620-8624-064ADD757047}" type="presOf" srcId="{EA988437-BAD1-4A79-84C5-5304B4D44F09}" destId="{7FC53C93-AEE9-435F-A65B-3025A1165C39}" srcOrd="0" destOrd="10" presId="urn:microsoft.com/office/officeart/2008/layout/IncreasingCircleProcess"/>
    <dgm:cxn modelId="{14D0CE59-16F6-4D5C-B2EA-60A3B1705600}" type="presOf" srcId="{871D4B33-FFE7-4EF5-A5B2-45D40C09477A}" destId="{365F065A-C425-4F17-8AB2-5D591CA484E3}" srcOrd="0" destOrd="10" presId="urn:microsoft.com/office/officeart/2008/layout/IncreasingCircleProcess"/>
    <dgm:cxn modelId="{F7DADA5A-F242-4543-8523-CCF005342AFB}" srcId="{52A53E5C-5A47-4BCE-99C9-30C6F438A77D}" destId="{ED5A02C4-2228-4A87-8242-EB7694AA1932}" srcOrd="4" destOrd="0" parTransId="{8210EBDE-1173-418E-A6E9-4E3BE3A9C43A}" sibTransId="{EB778D03-6AD8-4451-A81B-DCDE0109724C}"/>
    <dgm:cxn modelId="{34DC8C7D-CCBD-4D8F-8A97-5CFB4D9A524B}" srcId="{08CC7998-BB71-4BB0-9334-AB3B1ED2C9B9}" destId="{8934A0CC-B4C6-4539-8B41-B5499C9F9F8D}" srcOrd="1" destOrd="0" parTransId="{84058937-FD76-4653-B58E-0303A475C640}" sibTransId="{EAA59191-F822-402F-964B-A68B4E359168}"/>
    <dgm:cxn modelId="{12946683-D5A5-48C9-BDF4-EC8E9B609745}" srcId="{52A53E5C-5A47-4BCE-99C9-30C6F438A77D}" destId="{A0EE0868-2622-4D02-A53A-E5A0C3C54E23}" srcOrd="3" destOrd="0" parTransId="{1E9AEAF1-6D91-452B-83E2-9E8A866BD710}" sibTransId="{A6FB3B73-BD93-4BE2-AB7C-F89385B58026}"/>
    <dgm:cxn modelId="{6B038883-680D-4DC3-8B34-63A4E67C09C2}" type="presOf" srcId="{7E3855A2-20F6-4A02-9CDD-D49985F2E220}" destId="{7FC53C93-AEE9-435F-A65B-3025A1165C39}" srcOrd="0" destOrd="2" presId="urn:microsoft.com/office/officeart/2008/layout/IncreasingCircleProcess"/>
    <dgm:cxn modelId="{F3403384-4F83-4275-AEB1-C9C5F1F7629F}" type="presOf" srcId="{AC798415-B3FB-4B96-A797-950F25A4DA26}" destId="{7FC53C93-AEE9-435F-A65B-3025A1165C39}" srcOrd="0" destOrd="8" presId="urn:microsoft.com/office/officeart/2008/layout/IncreasingCircleProcess"/>
    <dgm:cxn modelId="{F1A23588-C1AA-4D7B-A13C-6839D338D4D7}" srcId="{08CC7998-BB71-4BB0-9334-AB3B1ED2C9B9}" destId="{248DC031-D626-4E7B-8FD3-EA5294D90833}" srcOrd="8" destOrd="0" parTransId="{EFBF44DA-544B-41B3-B528-79D213F48023}" sibTransId="{48D1BB7D-6EC1-44A9-B1F7-26345B124589}"/>
    <dgm:cxn modelId="{804BA38F-91F8-4C9D-B4F7-6FD4574C385B}" type="presOf" srcId="{F81E16C9-DB4C-4FA2-9BA0-A200348254EA}" destId="{40816AF8-3839-4A48-ACA6-7FE90DA0703C}" srcOrd="0" destOrd="12" presId="urn:microsoft.com/office/officeart/2008/layout/IncreasingCircleProcess"/>
    <dgm:cxn modelId="{A580CD91-9EAE-4140-8562-ABBD16776728}" srcId="{D33DB27A-2BC2-49E7-B1D3-5AC0EC728135}" destId="{08CC7998-BB71-4BB0-9334-AB3B1ED2C9B9}" srcOrd="2" destOrd="0" parTransId="{0CA8C27E-BDDB-4C2B-B475-23AABCF98767}" sibTransId="{26175033-014C-455C-8093-3FDD547C0742}"/>
    <dgm:cxn modelId="{5D96DB96-052C-4566-94C9-2AA27539E84C}" type="presOf" srcId="{00B13192-152B-44A6-8F82-67DC0CBD0B59}" destId="{7FC53C93-AEE9-435F-A65B-3025A1165C39}" srcOrd="0" destOrd="11" presId="urn:microsoft.com/office/officeart/2008/layout/IncreasingCircleProcess"/>
    <dgm:cxn modelId="{E821FE96-7453-4004-BAD7-82DD9B2EE4D0}" type="presOf" srcId="{64006514-31EF-4A3F-AB73-DE546684DF8E}" destId="{365F065A-C425-4F17-8AB2-5D591CA484E3}" srcOrd="0" destOrd="2" presId="urn:microsoft.com/office/officeart/2008/layout/IncreasingCircleProcess"/>
    <dgm:cxn modelId="{87852FA1-49F6-45AB-B1A1-23CA1A2D6F11}" srcId="{08CC7998-BB71-4BB0-9334-AB3B1ED2C9B9}" destId="{791ABB6C-53D4-4BE8-BB7F-4ECCC8356942}" srcOrd="6" destOrd="0" parTransId="{0291D12F-E114-44FC-B602-B596450AED7A}" sibTransId="{6F5D0DDF-699F-4FBD-95F2-1C56042B0CC9}"/>
    <dgm:cxn modelId="{B95345A9-EAC5-4743-88D7-2055B04B5364}" type="presOf" srcId="{077EA631-0358-4B78-8868-3DD6741BF9AE}" destId="{7FC53C93-AEE9-435F-A65B-3025A1165C39}" srcOrd="0" destOrd="12" presId="urn:microsoft.com/office/officeart/2008/layout/IncreasingCircleProcess"/>
    <dgm:cxn modelId="{033992AC-CCDE-47F5-88E0-4E4ED8B53168}" srcId="{FFE86CB9-3655-421E-8F49-BCDB1621BAB1}" destId="{D9E421ED-3159-41E7-8559-D5743AE45861}" srcOrd="5" destOrd="0" parTransId="{4D757850-A999-49CD-B275-52C3F32E0D4E}" sibTransId="{60F3A4A8-DB18-458C-9420-434B186E03A6}"/>
    <dgm:cxn modelId="{19FBB0B0-E7E6-4275-99D2-B4AF8667E3E1}" srcId="{52A53E5C-5A47-4BCE-99C9-30C6F438A77D}" destId="{8B310209-51E1-4246-AC4A-3E7A647BA767}" srcOrd="11" destOrd="0" parTransId="{5BF32D28-D98C-40BE-8219-2FF49217DCF4}" sibTransId="{93DE4210-B210-4E1C-A14E-06A6EA412CE9}"/>
    <dgm:cxn modelId="{635960B1-C2AA-4F7A-8603-0D021DD7B0F8}" type="presOf" srcId="{E92276D5-E318-4686-9977-00CAC2BE4CB3}" destId="{7FC53C93-AEE9-435F-A65B-3025A1165C39}" srcOrd="0" destOrd="13" presId="urn:microsoft.com/office/officeart/2008/layout/IncreasingCircleProcess"/>
    <dgm:cxn modelId="{5EF0E1B1-74C6-45A0-A007-1FBECE2DC36A}" type="presOf" srcId="{F7574BEB-3B15-4629-AFE2-8BD803B50773}" destId="{7FC53C93-AEE9-435F-A65B-3025A1165C39}" srcOrd="0" destOrd="6" presId="urn:microsoft.com/office/officeart/2008/layout/IncreasingCircleProcess"/>
    <dgm:cxn modelId="{7AEC2FB3-EAA1-4A5B-A5E6-E52E3CF137A1}" srcId="{08CC7998-BB71-4BB0-9334-AB3B1ED2C9B9}" destId="{1576C5B8-4DF4-42E0-987F-8E6BC01AD541}" srcOrd="0" destOrd="0" parTransId="{2603A063-3460-4DE2-ADF1-8053672FCA84}" sibTransId="{B111DC2F-64FE-456C-B3A8-FAB6C3F6764E}"/>
    <dgm:cxn modelId="{48AC7DB3-1530-43F5-8273-ADFDF4C76113}" type="presOf" srcId="{91507E24-7BDB-4A7B-955A-F0CE8336247E}" destId="{365F065A-C425-4F17-8AB2-5D591CA484E3}" srcOrd="0" destOrd="9" presId="urn:microsoft.com/office/officeart/2008/layout/IncreasingCircleProcess"/>
    <dgm:cxn modelId="{D1FDBDB3-8E35-48B1-97B0-B9E4DE70C326}" srcId="{FFE86CB9-3655-421E-8F49-BCDB1621BAB1}" destId="{856B0AB0-83FF-4DA5-A766-5CE3E0F42084}" srcOrd="0" destOrd="0" parTransId="{BE78FD3D-8F7F-4E6D-B5D9-BFE0AD3F413A}" sibTransId="{0DDB58DD-4577-4174-9DD9-212C335F29F7}"/>
    <dgm:cxn modelId="{B7FBDAB3-8272-4D92-9C50-2555FC5A775A}" type="presOf" srcId="{D33DB27A-2BC2-49E7-B1D3-5AC0EC728135}" destId="{0E20FEDD-BCC5-4E1F-BF26-FA315EC8202A}" srcOrd="0" destOrd="0" presId="urn:microsoft.com/office/officeart/2008/layout/IncreasingCircleProcess"/>
    <dgm:cxn modelId="{BCF322B6-7113-4D84-BA95-B11579AADCE0}" type="presOf" srcId="{A0EE0868-2622-4D02-A53A-E5A0C3C54E23}" destId="{365F065A-C425-4F17-8AB2-5D591CA484E3}" srcOrd="0" destOrd="3" presId="urn:microsoft.com/office/officeart/2008/layout/IncreasingCircleProcess"/>
    <dgm:cxn modelId="{4E84D6BB-C3D9-49A7-8D0B-C1F17A48F025}" type="presOf" srcId="{9002FD9D-FDDA-424C-BBA2-6EB0006A78C5}" destId="{7FC53C93-AEE9-435F-A65B-3025A1165C39}" srcOrd="0" destOrd="7" presId="urn:microsoft.com/office/officeart/2008/layout/IncreasingCircleProcess"/>
    <dgm:cxn modelId="{E58A0DBD-BD81-43AD-B281-0B1824530880}" type="presOf" srcId="{7BC51526-EB52-43F2-97B7-B8A946EBCDA1}" destId="{7FC53C93-AEE9-435F-A65B-3025A1165C39}" srcOrd="0" destOrd="4" presId="urn:microsoft.com/office/officeart/2008/layout/IncreasingCircleProcess"/>
    <dgm:cxn modelId="{C24FABC3-1F8C-48E7-AB54-BE6D13B83234}" srcId="{FFE86CB9-3655-421E-8F49-BCDB1621BAB1}" destId="{AC798415-B3FB-4B96-A797-950F25A4DA26}" srcOrd="8" destOrd="0" parTransId="{C8F6B032-7DF5-41EB-B059-1B6C9A3BC0F1}" sibTransId="{6F4A8FB7-EDE3-4C7E-8903-315FF032E474}"/>
    <dgm:cxn modelId="{F274CFC3-A907-4F9F-A561-CD19D4E27937}" type="presOf" srcId="{E914A20A-5B6E-46AA-BA0D-20C81A266851}" destId="{365F065A-C425-4F17-8AB2-5D591CA484E3}" srcOrd="0" destOrd="0" presId="urn:microsoft.com/office/officeart/2008/layout/IncreasingCircleProcess"/>
    <dgm:cxn modelId="{07D178C5-B3FC-4560-8185-6A35F7C0E6B1}" type="presOf" srcId="{ED5A02C4-2228-4A87-8242-EB7694AA1932}" destId="{365F065A-C425-4F17-8AB2-5D591CA484E3}" srcOrd="0" destOrd="4" presId="urn:microsoft.com/office/officeart/2008/layout/IncreasingCircleProcess"/>
    <dgm:cxn modelId="{CD5CC7C8-FA54-40B2-A0A0-FC17F06C05AA}" srcId="{FFE86CB9-3655-421E-8F49-BCDB1621BAB1}" destId="{00B13192-152B-44A6-8F82-67DC0CBD0B59}" srcOrd="11" destOrd="0" parTransId="{F87ECE3E-E266-44E9-BADA-581E7355C57D}" sibTransId="{58A4CA5C-7096-4124-98C2-1D2BEF541C1A}"/>
    <dgm:cxn modelId="{F32436CB-D41F-4422-84D2-CEEAA7884C6C}" type="presOf" srcId="{4F47FFD5-B1E0-4EC1-BD9F-CD18A58E9D59}" destId="{40816AF8-3839-4A48-ACA6-7FE90DA0703C}" srcOrd="0" destOrd="2" presId="urn:microsoft.com/office/officeart/2008/layout/IncreasingCircleProcess"/>
    <dgm:cxn modelId="{1BB2BBCB-FAD8-462E-AB51-5EA1DE56036E}" type="presOf" srcId="{209B9D30-7E8E-4A40-B97E-22FFC9BCE3B8}" destId="{365F065A-C425-4F17-8AB2-5D591CA484E3}" srcOrd="0" destOrd="7" presId="urn:microsoft.com/office/officeart/2008/layout/IncreasingCircleProcess"/>
    <dgm:cxn modelId="{E127ECCE-7178-4F7B-AD39-6F89162DF5D2}" type="presOf" srcId="{5D8F2B04-0403-4746-9189-7FD41985DD51}" destId="{365F065A-C425-4F17-8AB2-5D591CA484E3}" srcOrd="0" destOrd="8" presId="urn:microsoft.com/office/officeart/2008/layout/IncreasingCircleProcess"/>
    <dgm:cxn modelId="{9AE45CD2-1BAF-466C-9617-5459AACF23C6}" type="presOf" srcId="{791ABB6C-53D4-4BE8-BB7F-4ECCC8356942}" destId="{40816AF8-3839-4A48-ACA6-7FE90DA0703C}" srcOrd="0" destOrd="6" presId="urn:microsoft.com/office/officeart/2008/layout/IncreasingCircleProcess"/>
    <dgm:cxn modelId="{0F998FD2-20FD-4289-B8D1-AD2E080CDA87}" srcId="{FFE86CB9-3655-421E-8F49-BCDB1621BAB1}" destId="{AFE51E2F-B489-4C02-BAE5-1ABBF81639E4}" srcOrd="16" destOrd="0" parTransId="{44FDF074-B092-4B81-9A88-4DAB8540BAAB}" sibTransId="{E3C01502-6E59-4D8D-A082-819F91EC3C1C}"/>
    <dgm:cxn modelId="{627ACED4-A134-4E34-83B2-C326E1EF00A3}" srcId="{08CC7998-BB71-4BB0-9334-AB3B1ED2C9B9}" destId="{A0A4D3B1-4896-4335-AE74-01DD3D050D3E}" srcOrd="3" destOrd="0" parTransId="{F3E41E87-5ED8-4351-8181-430966AFF80F}" sibTransId="{28FFF57E-600F-4A04-82FC-942B4D59C9C0}"/>
    <dgm:cxn modelId="{77CB46D5-6AFC-45F6-83BB-E36365FD2932}" srcId="{FFE86CB9-3655-421E-8F49-BCDB1621BAB1}" destId="{8E6179C7-C703-4F08-BE58-1CEA8310C5FA}" srcOrd="17" destOrd="0" parTransId="{CF54C992-C237-4898-8BD5-5524596A7615}" sibTransId="{6F243DE6-B733-46F7-B5DB-3AA5340B36D9}"/>
    <dgm:cxn modelId="{E75AA1D6-6829-42C7-8F6E-CA1D475794B2}" srcId="{08CC7998-BB71-4BB0-9334-AB3B1ED2C9B9}" destId="{074D5045-82D5-4D74-94CA-1CEE213405A1}" srcOrd="7" destOrd="0" parTransId="{8FFBB9F0-9722-44FD-A3FA-9BCED6882B22}" sibTransId="{BE8AF410-192F-4F3C-AFDB-855BA6DE2BE1}"/>
    <dgm:cxn modelId="{BBFA42D8-F6AC-4164-8637-A4C7AADF1A60}" type="presOf" srcId="{27FA46E9-CCEF-4C01-A0D5-DA2B6885E3FF}" destId="{7FC53C93-AEE9-435F-A65B-3025A1165C39}" srcOrd="0" destOrd="14" presId="urn:microsoft.com/office/officeart/2008/layout/IncreasingCircleProcess"/>
    <dgm:cxn modelId="{7BB9FED8-1E00-40F6-91E4-AB58C5FB8A32}" type="presOf" srcId="{08CC7998-BB71-4BB0-9334-AB3B1ED2C9B9}" destId="{626844D9-E3A2-45B5-B05A-454B1EA0AB36}" srcOrd="0" destOrd="0" presId="urn:microsoft.com/office/officeart/2008/layout/IncreasingCircleProcess"/>
    <dgm:cxn modelId="{D2422BD9-842C-4909-8DBE-3D2A8F6DEF03}" srcId="{52A53E5C-5A47-4BCE-99C9-30C6F438A77D}" destId="{64006514-31EF-4A3F-AB73-DE546684DF8E}" srcOrd="2" destOrd="0" parTransId="{F55ACF3B-8827-45B5-9F39-3D9EFB5A576E}" sibTransId="{BF45DB0C-372F-4B7B-A9CA-C7F13AB55083}"/>
    <dgm:cxn modelId="{FBAA73D9-8423-48AA-88B1-E0C8CE006277}" srcId="{52A53E5C-5A47-4BCE-99C9-30C6F438A77D}" destId="{DCDF0594-F95B-489C-ABDA-BF24A02826B5}" srcOrd="5" destOrd="0" parTransId="{A739D2F7-7A62-4CF6-AA1E-C12AA61B8F85}" sibTransId="{578EEFB1-0969-4849-AE6D-5F30A29718DC}"/>
    <dgm:cxn modelId="{5A8B07DA-F33F-4F2E-B836-637A8DF91924}" srcId="{FFE86CB9-3655-421E-8F49-BCDB1621BAB1}" destId="{A7C5B0C9-59E3-40D4-88CC-7424CAF55A90}" srcOrd="1" destOrd="0" parTransId="{29177DB8-7DDD-46E2-8ADD-61242E46CBC1}" sibTransId="{0794AFDF-6B4F-4147-B063-4E6BFEF75F28}"/>
    <dgm:cxn modelId="{8BEC00DE-2D6F-43B4-ACAB-90FC5B4FEF84}" type="presOf" srcId="{FFE86CB9-3655-421E-8F49-BCDB1621BAB1}" destId="{784B86F5-456D-4B68-84EE-E212764FDFE8}" srcOrd="0" destOrd="0" presId="urn:microsoft.com/office/officeart/2008/layout/IncreasingCircleProcess"/>
    <dgm:cxn modelId="{BE33C9DE-D37F-434E-A66A-F5C192BC75A6}" srcId="{08CC7998-BB71-4BB0-9334-AB3B1ED2C9B9}" destId="{F69DBDC4-FA22-428D-B175-D00E13F6349E}" srcOrd="4" destOrd="0" parTransId="{5846082E-98D0-4CBE-87B6-1B6D4878B5AF}" sibTransId="{F45E6638-C19B-42A4-92A4-AA136FD5C2F6}"/>
    <dgm:cxn modelId="{FCE37FDF-664A-472F-A816-EBBAA028DF85}" type="presOf" srcId="{6F0284CD-B237-4D99-975F-5C4B259B9CEF}" destId="{40816AF8-3839-4A48-ACA6-7FE90DA0703C}" srcOrd="0" destOrd="11" presId="urn:microsoft.com/office/officeart/2008/layout/IncreasingCircleProcess"/>
    <dgm:cxn modelId="{954745E2-256A-4286-8620-423EC2A05885}" srcId="{FFE86CB9-3655-421E-8F49-BCDB1621BAB1}" destId="{7E3855A2-20F6-4A02-9CDD-D49985F2E220}" srcOrd="2" destOrd="0" parTransId="{457A048F-AFCC-40A4-B31E-A3943BEAF119}" sibTransId="{4F0B77CF-CC17-43F5-9A7C-289BA499F7A4}"/>
    <dgm:cxn modelId="{F303C7E2-8464-4800-8B9D-9A7A01144393}" srcId="{FFE86CB9-3655-421E-8F49-BCDB1621BAB1}" destId="{9002FD9D-FDDA-424C-BBA2-6EB0006A78C5}" srcOrd="7" destOrd="0" parTransId="{5798DE10-9152-4740-A21F-E26F9D674B5F}" sibTransId="{24515FAF-82D2-4787-B258-80234E9F85CC}"/>
    <dgm:cxn modelId="{F3766BE8-D774-457B-9F43-C06416238B2F}" type="presOf" srcId="{248DC031-D626-4E7B-8FD3-EA5294D90833}" destId="{40816AF8-3839-4A48-ACA6-7FE90DA0703C}" srcOrd="0" destOrd="8" presId="urn:microsoft.com/office/officeart/2008/layout/IncreasingCircleProcess"/>
    <dgm:cxn modelId="{AEFCDCEA-8428-436A-87F6-253333660FCE}" srcId="{52A53E5C-5A47-4BCE-99C9-30C6F438A77D}" destId="{F29FA20C-ACC1-4A62-BBFA-0A37DD187611}" srcOrd="1" destOrd="0" parTransId="{54B72776-44DE-4626-8BA6-08C5425DC5E2}" sibTransId="{D4E94C9F-1BC2-424B-A7AD-B492012CA97E}"/>
    <dgm:cxn modelId="{0B3096EB-968E-4F3B-ADA8-AA6F9D11F500}" type="presOf" srcId="{8934A0CC-B4C6-4539-8B41-B5499C9F9F8D}" destId="{40816AF8-3839-4A48-ACA6-7FE90DA0703C}" srcOrd="0" destOrd="1" presId="urn:microsoft.com/office/officeart/2008/layout/IncreasingCircleProcess"/>
    <dgm:cxn modelId="{22B6B4F0-7934-475B-83CF-7809253B4B34}" type="presOf" srcId="{074D5045-82D5-4D74-94CA-1CEE213405A1}" destId="{40816AF8-3839-4A48-ACA6-7FE90DA0703C}" srcOrd="0" destOrd="7" presId="urn:microsoft.com/office/officeart/2008/layout/IncreasingCircleProcess"/>
    <dgm:cxn modelId="{DE5B75F1-C9D1-45B2-B912-D96331DB31A6}" srcId="{FFE86CB9-3655-421E-8F49-BCDB1621BAB1}" destId="{61F5C558-7AAE-455A-8891-735CAA7ECAF0}" srcOrd="15" destOrd="0" parTransId="{BFB16D6C-FDBF-47E6-AD73-8BE139C37929}" sibTransId="{554B7F1A-AE5E-478D-88F8-4F75F829ABE2}"/>
    <dgm:cxn modelId="{DFBA9FF1-D47F-4296-BB7E-BE041394AE16}" srcId="{FFE86CB9-3655-421E-8F49-BCDB1621BAB1}" destId="{27FA46E9-CCEF-4C01-A0D5-DA2B6885E3FF}" srcOrd="14" destOrd="0" parTransId="{9ED1DE52-53F9-4154-AF00-6417D9BC04D8}" sibTransId="{3C51D8B6-252B-4EB8-89DD-CF3E1062E811}"/>
    <dgm:cxn modelId="{C59CE5F5-4CB9-465B-AA92-7D95B3C726CD}" type="presOf" srcId="{F29FA20C-ACC1-4A62-BBFA-0A37DD187611}" destId="{365F065A-C425-4F17-8AB2-5D591CA484E3}" srcOrd="0" destOrd="1" presId="urn:microsoft.com/office/officeart/2008/layout/IncreasingCircleProcess"/>
    <dgm:cxn modelId="{49C636FE-5F27-4232-8FAE-681FBA9CE8AB}" srcId="{52A53E5C-5A47-4BCE-99C9-30C6F438A77D}" destId="{91507E24-7BDB-4A7B-955A-F0CE8336247E}" srcOrd="9" destOrd="0" parTransId="{4AA6B693-AEB1-4E02-B46E-86FCB5AC2254}" sibTransId="{000CEA15-F4CF-4A55-831F-16ADF6B5E162}"/>
    <dgm:cxn modelId="{A73770FE-1EB7-4D58-BB81-EF098FEEA45A}" srcId="{52A53E5C-5A47-4BCE-99C9-30C6F438A77D}" destId="{E914A20A-5B6E-46AA-BA0D-20C81A266851}" srcOrd="0" destOrd="0" parTransId="{C382AAE7-876A-4699-9D66-CB9D366559B1}" sibTransId="{94D2A389-F359-40AC-B065-A592865581FB}"/>
    <dgm:cxn modelId="{6EBE8A55-FDFA-46E1-B292-C610F5949238}" type="presParOf" srcId="{0E20FEDD-BCC5-4E1F-BF26-FA315EC8202A}" destId="{19CCEE6A-6C47-4C07-BA1D-1F6001C1DD1A}" srcOrd="0" destOrd="0" presId="urn:microsoft.com/office/officeart/2008/layout/IncreasingCircleProcess"/>
    <dgm:cxn modelId="{6E444210-75E4-4634-A89A-16E9120FB2ED}" type="presParOf" srcId="{19CCEE6A-6C47-4C07-BA1D-1F6001C1DD1A}" destId="{A15C37DB-D5CB-4DDC-B7DF-327C90C715F2}" srcOrd="0" destOrd="0" presId="urn:microsoft.com/office/officeart/2008/layout/IncreasingCircleProcess"/>
    <dgm:cxn modelId="{2A5C4154-2CCB-4BB5-AC89-BA3991D3A121}" type="presParOf" srcId="{19CCEE6A-6C47-4C07-BA1D-1F6001C1DD1A}" destId="{FAEC6ED7-C422-4B38-B7C5-8FFDCEAC29D0}" srcOrd="1" destOrd="0" presId="urn:microsoft.com/office/officeart/2008/layout/IncreasingCircleProcess"/>
    <dgm:cxn modelId="{D02C988E-3FB7-4889-8506-7BB96FC6EBC4}" type="presParOf" srcId="{19CCEE6A-6C47-4C07-BA1D-1F6001C1DD1A}" destId="{365F065A-C425-4F17-8AB2-5D591CA484E3}" srcOrd="2" destOrd="0" presId="urn:microsoft.com/office/officeart/2008/layout/IncreasingCircleProcess"/>
    <dgm:cxn modelId="{B43EEC7C-A950-43F3-9191-96CB5BB1FA94}" type="presParOf" srcId="{19CCEE6A-6C47-4C07-BA1D-1F6001C1DD1A}" destId="{A92A4418-77AD-4381-9148-853F0900137F}" srcOrd="3" destOrd="0" presId="urn:microsoft.com/office/officeart/2008/layout/IncreasingCircleProcess"/>
    <dgm:cxn modelId="{CED6FF4C-1BE6-4C11-A503-AB474782157E}" type="presParOf" srcId="{0E20FEDD-BCC5-4E1F-BF26-FA315EC8202A}" destId="{98C72E94-EA0C-45FD-969E-1631E38356BE}" srcOrd="1" destOrd="0" presId="urn:microsoft.com/office/officeart/2008/layout/IncreasingCircleProcess"/>
    <dgm:cxn modelId="{E8D77E42-AA20-437F-AC88-BCA031A8BAD5}" type="presParOf" srcId="{0E20FEDD-BCC5-4E1F-BF26-FA315EC8202A}" destId="{0BF9CAB7-B2EB-4D34-8C9E-8CF3B2D9D81F}" srcOrd="2" destOrd="0" presId="urn:microsoft.com/office/officeart/2008/layout/IncreasingCircleProcess"/>
    <dgm:cxn modelId="{BDDF4444-711E-4033-B320-3080B014574D}" type="presParOf" srcId="{0BF9CAB7-B2EB-4D34-8C9E-8CF3B2D9D81F}" destId="{57F0AD69-6721-479D-8F93-A7D8E3A8E787}" srcOrd="0" destOrd="0" presId="urn:microsoft.com/office/officeart/2008/layout/IncreasingCircleProcess"/>
    <dgm:cxn modelId="{C74D7609-7709-4B1A-AB81-3C6B667BD0E9}" type="presParOf" srcId="{0BF9CAB7-B2EB-4D34-8C9E-8CF3B2D9D81F}" destId="{E3F75F61-CBFF-472D-B904-4E48670344AB}" srcOrd="1" destOrd="0" presId="urn:microsoft.com/office/officeart/2008/layout/IncreasingCircleProcess"/>
    <dgm:cxn modelId="{BE2C1572-46B3-4124-85B7-46EF2572CF2B}" type="presParOf" srcId="{0BF9CAB7-B2EB-4D34-8C9E-8CF3B2D9D81F}" destId="{7FC53C93-AEE9-435F-A65B-3025A1165C39}" srcOrd="2" destOrd="0" presId="urn:microsoft.com/office/officeart/2008/layout/IncreasingCircleProcess"/>
    <dgm:cxn modelId="{DF010ED0-BE2C-4D4B-A393-49A31B51930B}" type="presParOf" srcId="{0BF9CAB7-B2EB-4D34-8C9E-8CF3B2D9D81F}" destId="{784B86F5-456D-4B68-84EE-E212764FDFE8}" srcOrd="3" destOrd="0" presId="urn:microsoft.com/office/officeart/2008/layout/IncreasingCircleProcess"/>
    <dgm:cxn modelId="{E794B23F-6A19-4197-98BC-46910EBD826D}" type="presParOf" srcId="{0E20FEDD-BCC5-4E1F-BF26-FA315EC8202A}" destId="{9587AD16-C0D7-454F-8531-3C3600E55FA4}" srcOrd="3" destOrd="0" presId="urn:microsoft.com/office/officeart/2008/layout/IncreasingCircleProcess"/>
    <dgm:cxn modelId="{0D33A059-8A79-430E-AC04-6CC6E96B112A}" type="presParOf" srcId="{0E20FEDD-BCC5-4E1F-BF26-FA315EC8202A}" destId="{54925C45-EE81-4D81-800D-4069D05C5C58}" srcOrd="4" destOrd="0" presId="urn:microsoft.com/office/officeart/2008/layout/IncreasingCircleProcess"/>
    <dgm:cxn modelId="{9B8F2CEF-4DF9-429A-AA84-67DEDB381F00}" type="presParOf" srcId="{54925C45-EE81-4D81-800D-4069D05C5C58}" destId="{70A9C8BA-2845-415D-893E-270F798290D5}" srcOrd="0" destOrd="0" presId="urn:microsoft.com/office/officeart/2008/layout/IncreasingCircleProcess"/>
    <dgm:cxn modelId="{1BDD0053-8484-4EF3-B025-97919FDC9A4E}" type="presParOf" srcId="{54925C45-EE81-4D81-800D-4069D05C5C58}" destId="{E28AF4BF-6F56-47D6-A444-1F66CA45D8EB}" srcOrd="1" destOrd="0" presId="urn:microsoft.com/office/officeart/2008/layout/IncreasingCircleProcess"/>
    <dgm:cxn modelId="{09647517-BAF8-4567-8ABB-39376DD0CD01}" type="presParOf" srcId="{54925C45-EE81-4D81-800D-4069D05C5C58}" destId="{40816AF8-3839-4A48-ACA6-7FE90DA0703C}" srcOrd="2" destOrd="0" presId="urn:microsoft.com/office/officeart/2008/layout/IncreasingCircleProcess"/>
    <dgm:cxn modelId="{29411B83-3465-49C4-9148-52E1E56296AE}" type="presParOf" srcId="{54925C45-EE81-4D81-800D-4069D05C5C58}" destId="{626844D9-E3A2-45B5-B05A-454B1EA0AB36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5C37DB-D5CB-4DDC-B7DF-327C90C715F2}">
      <dsp:nvSpPr>
        <dsp:cNvPr id="0" name=""/>
        <dsp:cNvSpPr/>
      </dsp:nvSpPr>
      <dsp:spPr>
        <a:xfrm>
          <a:off x="2566" y="0"/>
          <a:ext cx="832372" cy="83237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EC6ED7-C422-4B38-B7C5-8FFDCEAC29D0}">
      <dsp:nvSpPr>
        <dsp:cNvPr id="0" name=""/>
        <dsp:cNvSpPr/>
      </dsp:nvSpPr>
      <dsp:spPr>
        <a:xfrm>
          <a:off x="85804" y="83237"/>
          <a:ext cx="665897" cy="665897"/>
        </a:xfrm>
        <a:prstGeom prst="chord">
          <a:avLst>
            <a:gd name="adj1" fmla="val 1168272"/>
            <a:gd name="adj2" fmla="val 96317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5F065A-C425-4F17-8AB2-5D591CA484E3}">
      <dsp:nvSpPr>
        <dsp:cNvPr id="0" name=""/>
        <dsp:cNvSpPr/>
      </dsp:nvSpPr>
      <dsp:spPr>
        <a:xfrm>
          <a:off x="824849" y="821110"/>
          <a:ext cx="2676617" cy="4969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kern="1200" dirty="0"/>
            <a:t>Identify errors from the following code block</a:t>
          </a:r>
          <a:endParaRPr lang="en-US" sz="1200" b="0" i="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0" i="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Algorithm: Sum of First Ten Natural Numbers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0" i="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declare </a:t>
          </a:r>
          <a:r>
            <a:rPr lang="en-US" sz="1200" b="0" i="0" kern="1200" dirty="0" err="1"/>
            <a:t>sum:integer</a:t>
          </a:r>
          <a:endParaRPr lang="en-US" sz="1200" b="0" i="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sum&lt;- 2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0" i="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for </a:t>
          </a:r>
          <a:r>
            <a:rPr lang="en-US" sz="1200" b="0" i="0" kern="1200" dirty="0" err="1"/>
            <a:t>i</a:t>
          </a:r>
          <a:r>
            <a:rPr lang="en-US" sz="1200" b="0" i="0" kern="1200" dirty="0"/>
            <a:t> &lt;-  1 to 10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sum &lt;- sum + 1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end for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Output sum</a:t>
          </a:r>
        </a:p>
      </dsp:txBody>
      <dsp:txXfrm>
        <a:off x="824849" y="821110"/>
        <a:ext cx="2676617" cy="4969109"/>
      </dsp:txXfrm>
    </dsp:sp>
    <dsp:sp modelId="{A92A4418-77AD-4381-9148-853F0900137F}">
      <dsp:nvSpPr>
        <dsp:cNvPr id="0" name=""/>
        <dsp:cNvSpPr/>
      </dsp:nvSpPr>
      <dsp:spPr>
        <a:xfrm>
          <a:off x="1008350" y="0"/>
          <a:ext cx="2462434" cy="832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220" tIns="109220" rIns="109220" bIns="109220" numCol="1" spcCol="1270" anchor="b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Group A</a:t>
          </a:r>
        </a:p>
      </dsp:txBody>
      <dsp:txXfrm>
        <a:off x="1008350" y="0"/>
        <a:ext cx="2462434" cy="832372"/>
      </dsp:txXfrm>
    </dsp:sp>
    <dsp:sp modelId="{57F0AD69-6721-479D-8F93-A7D8E3A8E787}">
      <dsp:nvSpPr>
        <dsp:cNvPr id="0" name=""/>
        <dsp:cNvSpPr/>
      </dsp:nvSpPr>
      <dsp:spPr>
        <a:xfrm>
          <a:off x="3751287" y="83982"/>
          <a:ext cx="832372" cy="83237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F75F61-CBFF-472D-B904-4E48670344AB}">
      <dsp:nvSpPr>
        <dsp:cNvPr id="0" name=""/>
        <dsp:cNvSpPr/>
      </dsp:nvSpPr>
      <dsp:spPr>
        <a:xfrm>
          <a:off x="3834524" y="167219"/>
          <a:ext cx="665897" cy="665897"/>
        </a:xfrm>
        <a:prstGeom prst="chord">
          <a:avLst>
            <a:gd name="adj1" fmla="val 20431728"/>
            <a:gd name="adj2" fmla="val 1196827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C53C93-AEE9-435F-A65B-3025A1165C39}">
      <dsp:nvSpPr>
        <dsp:cNvPr id="0" name=""/>
        <dsp:cNvSpPr/>
      </dsp:nvSpPr>
      <dsp:spPr>
        <a:xfrm>
          <a:off x="4515000" y="903866"/>
          <a:ext cx="2840985" cy="4633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kern="1200" dirty="0"/>
            <a:t>Algorithm: Guessing Game</a:t>
          </a:r>
          <a:endParaRPr lang="en-US" sz="1200" b="1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0" i="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 err="1"/>
            <a:t>secretNumber</a:t>
          </a:r>
          <a:r>
            <a:rPr lang="en-US" sz="1200" b="0" i="0" kern="1200" dirty="0"/>
            <a:t> &lt;- </a:t>
          </a:r>
          <a:r>
            <a:rPr lang="en-US" sz="1200" b="0" i="0" kern="1200" dirty="0" err="1"/>
            <a:t>RandomNumberBetween</a:t>
          </a:r>
          <a:r>
            <a:rPr lang="en-US" sz="1200" b="0" i="0" kern="1200" dirty="0"/>
            <a:t>(1, 100)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guessed &lt;- false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0" i="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while guessed = false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   OUPUT "Guess the secret number 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    between 1 and 100:"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    Input guess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0" i="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if guess = </a:t>
          </a:r>
          <a:r>
            <a:rPr lang="en-US" sz="1200" b="0" i="0" kern="1200" dirty="0" err="1"/>
            <a:t>secretNumber</a:t>
          </a:r>
          <a:endParaRPr lang="en-US" sz="1200" b="0" i="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     then OUTPUT "Congratulations”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      guessed &lt;- true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else if guess &lt; </a:t>
          </a:r>
          <a:r>
            <a:rPr lang="en-US" sz="1200" b="0" i="0" kern="1200" dirty="0" err="1"/>
            <a:t>secretNumber</a:t>
          </a:r>
          <a:endParaRPr lang="en-US" sz="1200" b="0" i="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       then OUTPUT "Too low. Try again!"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else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       OUTPUT "Too high. Try again!"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end if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end while</a:t>
          </a:r>
        </a:p>
      </dsp:txBody>
      <dsp:txXfrm>
        <a:off x="4515000" y="903866"/>
        <a:ext cx="2840985" cy="4633181"/>
      </dsp:txXfrm>
    </dsp:sp>
    <dsp:sp modelId="{784B86F5-456D-4B68-84EE-E212764FDFE8}">
      <dsp:nvSpPr>
        <dsp:cNvPr id="0" name=""/>
        <dsp:cNvSpPr/>
      </dsp:nvSpPr>
      <dsp:spPr>
        <a:xfrm>
          <a:off x="4757070" y="83982"/>
          <a:ext cx="2462434" cy="832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220" tIns="109220" rIns="109220" bIns="109220" numCol="1" spcCol="1270" anchor="b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Group B</a:t>
          </a:r>
        </a:p>
      </dsp:txBody>
      <dsp:txXfrm>
        <a:off x="4757070" y="83982"/>
        <a:ext cx="2462434" cy="832372"/>
      </dsp:txXfrm>
    </dsp:sp>
    <dsp:sp modelId="{70A9C8BA-2845-415D-893E-270F798290D5}">
      <dsp:nvSpPr>
        <dsp:cNvPr id="0" name=""/>
        <dsp:cNvSpPr/>
      </dsp:nvSpPr>
      <dsp:spPr>
        <a:xfrm>
          <a:off x="7582191" y="208842"/>
          <a:ext cx="832372" cy="83237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8AF4BF-6F56-47D6-A444-1F66CA45D8EB}">
      <dsp:nvSpPr>
        <dsp:cNvPr id="0" name=""/>
        <dsp:cNvSpPr/>
      </dsp:nvSpPr>
      <dsp:spPr>
        <a:xfrm>
          <a:off x="7665428" y="292080"/>
          <a:ext cx="665897" cy="665897"/>
        </a:xfrm>
        <a:prstGeom prst="chord">
          <a:avLst>
            <a:gd name="adj1" fmla="val 162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16AF8-3839-4A48-ACA6-7FE90DA0703C}">
      <dsp:nvSpPr>
        <dsp:cNvPr id="0" name=""/>
        <dsp:cNvSpPr/>
      </dsp:nvSpPr>
      <dsp:spPr>
        <a:xfrm>
          <a:off x="8311443" y="1099836"/>
          <a:ext cx="2911681" cy="4133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kern="1200" dirty="0"/>
            <a:t>Algorithm: Sum of Even and Odd Numbers from 1 to 100</a:t>
          </a:r>
          <a:br>
            <a:rPr lang="en-US" sz="1200" b="1" i="0" kern="1200" dirty="0"/>
          </a:br>
          <a:endParaRPr lang="en-US" sz="1200" b="1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declared </a:t>
          </a:r>
          <a:r>
            <a:rPr lang="en-US" sz="1200" b="0" i="0" kern="1200" dirty="0" err="1"/>
            <a:t>sumEven</a:t>
          </a:r>
          <a:r>
            <a:rPr lang="en-US" sz="1200" b="0" i="0" kern="1200" dirty="0"/>
            <a:t> &lt;- 1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declared </a:t>
          </a:r>
          <a:r>
            <a:rPr lang="en-US" sz="1200" b="0" i="0" kern="1200" dirty="0" err="1"/>
            <a:t>sumOdd</a:t>
          </a:r>
          <a:r>
            <a:rPr lang="en-US" sz="1200" b="0" i="0" kern="1200" dirty="0"/>
            <a:t> &lt;- 1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0" i="0" kern="120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/>
            <a:t>for i &lt;- 2 to 100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 if MOD(i,4) = 0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      then </a:t>
          </a:r>
          <a:r>
            <a:rPr lang="en-US" sz="1200" b="0" i="0" kern="1200" dirty="0" err="1"/>
            <a:t>sumEven</a:t>
          </a:r>
          <a:r>
            <a:rPr lang="en-US" sz="1200" b="0" i="0" kern="1200" dirty="0"/>
            <a:t> &lt;- </a:t>
          </a:r>
          <a:r>
            <a:rPr lang="en-US" sz="1200" b="0" i="0" kern="1200" dirty="0" err="1"/>
            <a:t>sumEven</a:t>
          </a:r>
          <a:r>
            <a:rPr lang="en-US" sz="1200" b="0" i="0" kern="1200" dirty="0"/>
            <a:t> + 1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 else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       </a:t>
          </a:r>
          <a:r>
            <a:rPr lang="en-US" sz="1200" b="0" i="0" kern="1200" dirty="0" err="1"/>
            <a:t>sumOdd</a:t>
          </a:r>
          <a:r>
            <a:rPr lang="en-US" sz="1200" b="0" i="0" kern="1200" dirty="0"/>
            <a:t> &lt;- </a:t>
          </a:r>
          <a:r>
            <a:rPr lang="en-US" sz="1200" b="0" i="0" kern="1200" dirty="0" err="1"/>
            <a:t>sumEven</a:t>
          </a:r>
          <a:r>
            <a:rPr lang="en-US" sz="1200" b="0" i="0" kern="1200" dirty="0"/>
            <a:t> + </a:t>
          </a:r>
          <a:r>
            <a:rPr lang="en-US" sz="1200" b="0" i="0" kern="1200" dirty="0" err="1"/>
            <a:t>i</a:t>
          </a:r>
          <a:endParaRPr lang="en-US" sz="1200" b="0" i="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 end if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end for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0" i="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Output </a:t>
          </a:r>
          <a:r>
            <a:rPr lang="en-US" sz="1200" b="0" i="0" kern="1200" dirty="0" err="1"/>
            <a:t>sumEven</a:t>
          </a:r>
          <a:r>
            <a:rPr lang="en-US" sz="1200" b="0" i="0" kern="1200" dirty="0"/>
            <a:t>, </a:t>
          </a:r>
          <a:r>
            <a:rPr lang="en-US" sz="1200" b="0" i="0" kern="1200" dirty="0" err="1"/>
            <a:t>sumOdd</a:t>
          </a:r>
          <a:endParaRPr lang="en-US" sz="1200" b="0" i="0" kern="1200" dirty="0"/>
        </a:p>
      </dsp:txBody>
      <dsp:txXfrm>
        <a:off x="8311443" y="1099836"/>
        <a:ext cx="2911681" cy="4133737"/>
      </dsp:txXfrm>
    </dsp:sp>
    <dsp:sp modelId="{626844D9-E3A2-45B5-B05A-454B1EA0AB36}">
      <dsp:nvSpPr>
        <dsp:cNvPr id="0" name=""/>
        <dsp:cNvSpPr/>
      </dsp:nvSpPr>
      <dsp:spPr>
        <a:xfrm>
          <a:off x="8587974" y="208842"/>
          <a:ext cx="2462434" cy="832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220" tIns="109220" rIns="109220" bIns="109220" numCol="1" spcCol="1270" anchor="b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Group C</a:t>
          </a:r>
        </a:p>
      </dsp:txBody>
      <dsp:txXfrm>
        <a:off x="8587974" y="208842"/>
        <a:ext cx="2462434" cy="8323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459985"/>
            <a:ext cx="12192000" cy="239801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073141" y="1016253"/>
            <a:ext cx="148272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524"/>
            <a:ext cx="12192000" cy="685952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25423" y="417576"/>
            <a:ext cx="10704830" cy="6022975"/>
          </a:xfrm>
          <a:custGeom>
            <a:avLst/>
            <a:gdLst/>
            <a:ahLst/>
            <a:cxnLst/>
            <a:rect l="l" t="t" r="r" b="b"/>
            <a:pathLst>
              <a:path w="10704830" h="6022975">
                <a:moveTo>
                  <a:pt x="10704576" y="0"/>
                </a:moveTo>
                <a:lnTo>
                  <a:pt x="0" y="0"/>
                </a:lnTo>
                <a:lnTo>
                  <a:pt x="0" y="6022848"/>
                </a:lnTo>
                <a:lnTo>
                  <a:pt x="10704576" y="6022848"/>
                </a:lnTo>
                <a:lnTo>
                  <a:pt x="107045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7908" y="2607386"/>
            <a:ext cx="5503545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101computing.net/find-the-logic-error/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204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3600" b="1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sz="3600" b="1" spc="-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3600" b="1" spc="-1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spc="-50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61690" y="2113915"/>
            <a:ext cx="4900295" cy="1133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3088005" algn="l"/>
              </a:tabLst>
            </a:pPr>
            <a:r>
              <a:rPr lang="en-US" sz="3600" b="1" dirty="0">
                <a:latin typeface="Times New Roman"/>
                <a:cs typeface="Times New Roman"/>
              </a:rPr>
              <a:t>Programming</a:t>
            </a:r>
            <a:r>
              <a:rPr lang="en-US" sz="3600" b="1">
                <a:latin typeface="Times New Roman"/>
                <a:cs typeface="Times New Roman"/>
              </a:rPr>
              <a:t>: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3088005" algn="l"/>
              </a:tabLst>
            </a:pPr>
            <a:r>
              <a:rPr lang="en-US" sz="3600" b="1">
                <a:latin typeface="Times New Roman"/>
                <a:cs typeface="Times New Roman"/>
              </a:rPr>
              <a:t>Logical </a:t>
            </a:r>
            <a:r>
              <a:rPr lang="en-US" sz="3600" b="1" dirty="0">
                <a:latin typeface="Times New Roman"/>
                <a:cs typeface="Times New Roman"/>
              </a:rPr>
              <a:t>error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01200" y="5791200"/>
            <a:ext cx="244157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350" algn="r">
              <a:lnSpc>
                <a:spcPct val="100000"/>
              </a:lnSpc>
              <a:tabLst>
                <a:tab pos="1440180" algn="l"/>
              </a:tabLst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	S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 dirty="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tabLst>
                <a:tab pos="733425" algn="l"/>
              </a:tabLst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en-US" sz="120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188" y="694944"/>
            <a:ext cx="1478280" cy="73456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FF814A7-836A-EE99-DFEC-395131BD23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9903562"/>
              </p:ext>
            </p:extLst>
          </p:nvPr>
        </p:nvGraphicFramePr>
        <p:xfrm>
          <a:off x="304800" y="990600"/>
          <a:ext cx="11277600" cy="5833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C3535CE-1D68-2734-AA8B-BD5E9B231C07}"/>
              </a:ext>
            </a:extLst>
          </p:cNvPr>
          <p:cNvSpPr txBox="1"/>
          <p:nvPr/>
        </p:nvSpPr>
        <p:spPr>
          <a:xfrm>
            <a:off x="0" y="228600"/>
            <a:ext cx="12192000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Differentiated Activities</a:t>
            </a:r>
          </a:p>
        </p:txBody>
      </p:sp>
    </p:spTree>
    <p:extLst>
      <p:ext uri="{BB962C8B-B14F-4D97-AF65-F5344CB8AC3E}">
        <p14:creationId xmlns:p14="http://schemas.microsoft.com/office/powerpoint/2010/main" val="1497228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Thank</a:t>
            </a:r>
            <a:r>
              <a:rPr spc="-240" dirty="0"/>
              <a:t> </a:t>
            </a:r>
            <a:r>
              <a:rPr spc="-645" dirty="0"/>
              <a:t>Y</a:t>
            </a:r>
            <a:r>
              <a:rPr spc="70" dirty="0"/>
              <a:t>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990600" y="1489660"/>
            <a:ext cx="109728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Hookup activity:</a:t>
            </a:r>
          </a:p>
          <a:p>
            <a:pPr algn="l"/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/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Can you find the error from the code?</a:t>
            </a:r>
          </a:p>
          <a:p>
            <a:pPr algn="l"/>
            <a:endParaRPr lang="en-US" sz="24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ctr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Algorithm: Calculate the average of three numbers</a:t>
            </a: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Code # 1:</a:t>
            </a:r>
          </a:p>
          <a:p>
            <a:pPr algn="l"/>
            <a:endParaRPr lang="en-US" sz="24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DECLARE  num1, num2, num3 : INTEGER</a:t>
            </a: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INPUT “Enter first number “, num1</a:t>
            </a: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INPUT “Enter second number “, num2</a:t>
            </a:r>
            <a:endParaRPr lang="en-US" sz="2400" dirty="0">
              <a:solidFill>
                <a:srgbClr val="212529"/>
              </a:solidFill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INPUT “Enter third number “, num3</a:t>
            </a: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avg &lt;- num1 + num2 + num3 / 3</a:t>
            </a: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Output avg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838200" y="512759"/>
            <a:ext cx="109728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Hookup activity:</a:t>
            </a:r>
          </a:p>
          <a:p>
            <a:pPr algn="l"/>
            <a:endParaRPr lang="en-US" sz="24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algn="ctr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Algorithm: Check if a number is even</a:t>
            </a:r>
            <a:b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</a:br>
            <a:endParaRPr lang="en-US" sz="24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algn="l"/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declared </a:t>
            </a:r>
            <a:r>
              <a:rPr lang="en-US" sz="20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isEven</a:t>
            </a:r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: BOOLEAN </a:t>
            </a:r>
          </a:p>
          <a:p>
            <a:pPr algn="l"/>
            <a:r>
              <a:rPr lang="en-US" sz="2000" dirty="0" err="1">
                <a:solidFill>
                  <a:srgbClr val="212529"/>
                </a:solidFill>
                <a:highlight>
                  <a:srgbClr val="FFFFFF"/>
                </a:highlight>
                <a:latin typeface="Source Sans Pro" panose="020B0503030403020204" pitchFamily="34" charset="0"/>
              </a:rPr>
              <a:t>isEven</a:t>
            </a:r>
            <a:r>
              <a:rPr lang="en-US" sz="2000" dirty="0">
                <a:solidFill>
                  <a:srgbClr val="212529"/>
                </a:solidFill>
                <a:highlight>
                  <a:srgbClr val="FFFFFF"/>
                </a:highlight>
                <a:latin typeface="Source Sans Pro" panose="020B0503030403020204" pitchFamily="34" charset="0"/>
              </a:rPr>
              <a:t> </a:t>
            </a:r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&lt;- false</a:t>
            </a:r>
          </a:p>
          <a:p>
            <a:pPr algn="l"/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declared num</a:t>
            </a:r>
          </a:p>
          <a:p>
            <a:pPr algn="l"/>
            <a:r>
              <a:rPr lang="en-US" sz="2000" dirty="0">
                <a:solidFill>
                  <a:srgbClr val="212529"/>
                </a:solidFill>
                <a:highlight>
                  <a:srgbClr val="FFFFFF"/>
                </a:highlight>
                <a:latin typeface="Source Sans Pro" panose="020B0503030403020204" pitchFamily="34" charset="0"/>
              </a:rPr>
              <a:t>num</a:t>
            </a:r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 &lt;- 5</a:t>
            </a:r>
          </a:p>
          <a:p>
            <a:pPr algn="l"/>
            <a:endParaRPr lang="en-US" sz="20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algn="l"/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if MOD(num, 2) = 0</a:t>
            </a:r>
          </a:p>
          <a:p>
            <a:pPr algn="l"/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   then </a:t>
            </a:r>
            <a:r>
              <a:rPr lang="en-US" sz="20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isEven</a:t>
            </a:r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 &lt;- false</a:t>
            </a:r>
          </a:p>
          <a:p>
            <a:pPr algn="l"/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else</a:t>
            </a:r>
          </a:p>
          <a:p>
            <a:pPr algn="l"/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   </a:t>
            </a:r>
            <a:r>
              <a:rPr lang="en-US" sz="20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isEven</a:t>
            </a:r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 &lt;- true</a:t>
            </a:r>
          </a:p>
          <a:p>
            <a:pPr algn="l"/>
            <a:b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</a:br>
            <a:endParaRPr lang="en-US" sz="20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algn="l"/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Output </a:t>
            </a:r>
            <a:r>
              <a:rPr lang="en-US" sz="20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isEven</a:t>
            </a:r>
            <a:endParaRPr lang="en-US" sz="20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82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515892" y="1489660"/>
            <a:ext cx="109728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Hookup activity:</a:t>
            </a:r>
          </a:p>
          <a:p>
            <a:pPr algn="l"/>
            <a:endParaRPr lang="en-US" sz="24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algn="ctr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Algorithm: Check if a number is even</a:t>
            </a:r>
          </a:p>
          <a:p>
            <a:pPr algn="ctr"/>
            <a:endParaRPr lang="en-US" sz="2400" dirty="0">
              <a:solidFill>
                <a:srgbClr val="212529"/>
              </a:solidFill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algn="ctr"/>
            <a:endParaRPr lang="en-US" sz="24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algn="ctr"/>
            <a:b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</a:br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  <a:hlinkClick r:id="rId2"/>
              </a:rPr>
              <a:t>https://www.101computing.net/find-the-logic-error/</a:t>
            </a:r>
            <a:endParaRPr lang="en-US" sz="24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algn="ctr"/>
            <a:endParaRPr lang="en-US" sz="2400" dirty="0">
              <a:solidFill>
                <a:srgbClr val="212529"/>
              </a:solidFill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algn="ctr"/>
            <a:endParaRPr lang="en-US" sz="24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algn="ctr"/>
            <a:endParaRPr lang="en-US" sz="20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430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990600" y="1882661"/>
            <a:ext cx="109728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Objective</a:t>
            </a:r>
          </a:p>
          <a:p>
            <a:pPr algn="l"/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/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Students will be able to identify logical errors in algorithms after having explored common types of logical errors using examples and debugging techniques.</a:t>
            </a:r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2431211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990600" y="1882661"/>
            <a:ext cx="109728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Why is it important to identify logical error?</a:t>
            </a:r>
          </a:p>
          <a:p>
            <a:pPr algn="l"/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/>
            <a:endParaRPr lang="en-US" sz="24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072E71-0581-D3D2-6ADB-8CF6024C7EB3}"/>
              </a:ext>
            </a:extLst>
          </p:cNvPr>
          <p:cNvSpPr txBox="1"/>
          <p:nvPr/>
        </p:nvSpPr>
        <p:spPr>
          <a:xfrm>
            <a:off x="990600" y="3108012"/>
            <a:ext cx="8151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Because it causes  bugs, inefficiencies, security risks, or undesired outcomes.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277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990600" y="1425390"/>
            <a:ext cx="109728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Key Vocabulary:</a:t>
            </a:r>
          </a:p>
          <a:p>
            <a:pPr algn="l">
              <a:lnSpc>
                <a:spcPct val="150000"/>
              </a:lnSpc>
            </a:pPr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Logical Error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Algorithm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Debugging</a:t>
            </a:r>
          </a:p>
        </p:txBody>
      </p:sp>
    </p:spTree>
    <p:extLst>
      <p:ext uri="{BB962C8B-B14F-4D97-AF65-F5344CB8AC3E}">
        <p14:creationId xmlns:p14="http://schemas.microsoft.com/office/powerpoint/2010/main" val="3655433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990600" y="1425390"/>
            <a:ext cx="10972800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Key Vocabulary:</a:t>
            </a:r>
          </a:p>
          <a:p>
            <a:pPr algn="l">
              <a:lnSpc>
                <a:spcPct val="150000"/>
              </a:lnSpc>
            </a:pPr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Logical Error: Errors in the structure or format of code that prevent it from executing properly.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0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Algorithm: A set of step-by-step instructions for solving a problem or performing a task.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0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Debugging: The process of identifying and fixing errors in code.</a:t>
            </a:r>
          </a:p>
        </p:txBody>
      </p:sp>
    </p:spTree>
    <p:extLst>
      <p:ext uri="{BB962C8B-B14F-4D97-AF65-F5344CB8AC3E}">
        <p14:creationId xmlns:p14="http://schemas.microsoft.com/office/powerpoint/2010/main" val="2497957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90433936-0992-A15D-3476-B8B0D839475A}"/>
              </a:ext>
            </a:extLst>
          </p:cNvPr>
          <p:cNvSpPr/>
          <p:nvPr/>
        </p:nvSpPr>
        <p:spPr>
          <a:xfrm>
            <a:off x="0" y="228600"/>
            <a:ext cx="2286000" cy="457200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Development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D06341-4795-2FAF-8522-B2992C1C9CC5}"/>
              </a:ext>
            </a:extLst>
          </p:cNvPr>
          <p:cNvSpPr txBox="1"/>
          <p:nvPr/>
        </p:nvSpPr>
        <p:spPr>
          <a:xfrm>
            <a:off x="381000" y="2971800"/>
            <a:ext cx="112014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Algorithm: Withdraw money from Account</a:t>
            </a:r>
          </a:p>
          <a:p>
            <a:pPr algn="l"/>
            <a:r>
              <a:rPr lang="en-US" dirty="0"/>
              <a:t>    </a:t>
            </a:r>
          </a:p>
          <a:p>
            <a:pPr algn="l"/>
            <a:r>
              <a:rPr lang="en-US" dirty="0"/>
              <a:t>    </a:t>
            </a:r>
            <a:r>
              <a:rPr lang="en-US" dirty="0" err="1"/>
              <a:t>total_balance</a:t>
            </a:r>
            <a:r>
              <a:rPr lang="en-US" dirty="0"/>
              <a:t> = 3000</a:t>
            </a:r>
          </a:p>
          <a:p>
            <a:r>
              <a:rPr lang="en-US" dirty="0"/>
              <a:t>    INPUT “Enter your amount to withdraw”, </a:t>
            </a:r>
            <a:r>
              <a:rPr lang="en-US" dirty="0" err="1"/>
              <a:t>with_amt</a:t>
            </a:r>
            <a:endParaRPr lang="en-US" dirty="0"/>
          </a:p>
          <a:p>
            <a:r>
              <a:rPr lang="en-US" dirty="0"/>
              <a:t>    IF </a:t>
            </a:r>
            <a:r>
              <a:rPr lang="en-US" dirty="0" err="1"/>
              <a:t>with_amt</a:t>
            </a:r>
            <a:r>
              <a:rPr lang="en-US" dirty="0"/>
              <a:t> &gt; </a:t>
            </a:r>
            <a:r>
              <a:rPr lang="en-US" dirty="0" err="1"/>
              <a:t>total_balance</a:t>
            </a:r>
            <a:endParaRPr lang="en-US" dirty="0"/>
          </a:p>
          <a:p>
            <a:r>
              <a:rPr lang="en-US" dirty="0"/>
              <a:t>        PRINT “You have insufficient balance for this transaction"</a:t>
            </a:r>
          </a:p>
          <a:p>
            <a:r>
              <a:rPr lang="en-US" dirty="0"/>
              <a:t>    ELSE</a:t>
            </a:r>
          </a:p>
          <a:p>
            <a:r>
              <a:rPr lang="en-US" dirty="0"/>
              <a:t>        </a:t>
            </a:r>
            <a:r>
              <a:rPr lang="en-US" dirty="0" err="1"/>
              <a:t>total_balance</a:t>
            </a:r>
            <a:r>
              <a:rPr lang="en-US" dirty="0"/>
              <a:t> = </a:t>
            </a:r>
            <a:r>
              <a:rPr lang="en-US" dirty="0" err="1"/>
              <a:t>total_balance</a:t>
            </a:r>
            <a:r>
              <a:rPr lang="en-US" dirty="0"/>
              <a:t> + </a:t>
            </a:r>
            <a:r>
              <a:rPr lang="en-US" dirty="0" err="1"/>
              <a:t>with_amt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072034-B336-8690-62CE-5868488B13C6}"/>
              </a:ext>
            </a:extLst>
          </p:cNvPr>
          <p:cNvSpPr txBox="1"/>
          <p:nvPr/>
        </p:nvSpPr>
        <p:spPr>
          <a:xfrm>
            <a:off x="4876800" y="1274802"/>
            <a:ext cx="61003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Peer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4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b75758-527d-4a43-ba7b-af5b957bfa3e">
      <Terms xmlns="http://schemas.microsoft.com/office/infopath/2007/PartnerControls"/>
    </lcf76f155ced4ddcb4097134ff3c332f>
    <TaxCatchAll xmlns="804109e7-d1fc-4c82-bd2e-f8e46ee86a5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CA9614F14FD1488B00FA06F070A81F" ma:contentTypeVersion="12" ma:contentTypeDescription="Create a new document." ma:contentTypeScope="" ma:versionID="221c8acda58c228a7c7eb9a687330e64">
  <xsd:schema xmlns:xsd="http://www.w3.org/2001/XMLSchema" xmlns:xs="http://www.w3.org/2001/XMLSchema" xmlns:p="http://schemas.microsoft.com/office/2006/metadata/properties" xmlns:ns2="14b75758-527d-4a43-ba7b-af5b957bfa3e" xmlns:ns3="804109e7-d1fc-4c82-bd2e-f8e46ee86a5b" targetNamespace="http://schemas.microsoft.com/office/2006/metadata/properties" ma:root="true" ma:fieldsID="e52ad42f34da9c17202882a3f2bb3a03" ns2:_="" ns3:_="">
    <xsd:import namespace="14b75758-527d-4a43-ba7b-af5b957bfa3e"/>
    <xsd:import namespace="804109e7-d1fc-4c82-bd2e-f8e46ee86a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75758-527d-4a43-ba7b-af5b957bfa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1b0dc97c-4265-4286-a30f-3f951028d5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109e7-d1fc-4c82-bd2e-f8e46ee86a5b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1eb7ff6d-557b-46c7-9d46-d5aa69cd8ec7}" ma:internalName="TaxCatchAll" ma:showField="CatchAllData" ma:web="804109e7-d1fc-4c82-bd2e-f8e46ee86a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5E2ED2-D409-45D0-8220-C96DF6C72076}">
  <ds:schemaRefs>
    <ds:schemaRef ds:uri="http://schemas.microsoft.com/office/2006/metadata/properties"/>
    <ds:schemaRef ds:uri="http://schemas.microsoft.com/office/infopath/2007/PartnerControls"/>
    <ds:schemaRef ds:uri="14b75758-527d-4a43-ba7b-af5b957bfa3e"/>
    <ds:schemaRef ds:uri="804109e7-d1fc-4c82-bd2e-f8e46ee86a5b"/>
  </ds:schemaRefs>
</ds:datastoreItem>
</file>

<file path=customXml/itemProps2.xml><?xml version="1.0" encoding="utf-8"?>
<ds:datastoreItem xmlns:ds="http://schemas.openxmlformats.org/officeDocument/2006/customXml" ds:itemID="{7F7307AD-24D9-48C6-A77B-43561F8742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b75758-527d-4a43-ba7b-af5b957bfa3e"/>
    <ds:schemaRef ds:uri="804109e7-d1fc-4c82-bd2e-f8e46ee86a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7CE633-979D-40A8-B9CB-FF391285C4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1412</TotalTime>
  <Words>522</Words>
  <Application>Microsoft Office PowerPoint</Application>
  <PresentationFormat>Widescreen</PresentationFormat>
  <Paragraphs>107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Google Sans</vt:lpstr>
      <vt:lpstr>Söhne</vt:lpstr>
      <vt:lpstr>Source Sans Pro</vt:lpstr>
      <vt:lpstr>Times New Roman</vt:lpstr>
      <vt:lpstr>Office Theme</vt:lpstr>
      <vt:lpstr>To p i 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p i c</dc:title>
  <cp:lastModifiedBy>Arif Hussain</cp:lastModifiedBy>
  <cp:revision>29</cp:revision>
  <dcterms:created xsi:type="dcterms:W3CDTF">2024-01-10T15:53:50Z</dcterms:created>
  <dcterms:modified xsi:type="dcterms:W3CDTF">2024-05-02T08:57:08Z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0x010100F9CA9614F14FD1488B00FA06F070A81F</vt:lpwstr>
  </property>
  <property fmtid="{D5CDD505-2E9C-101B-9397-08002B2CF9AE}" pid="3" name="Created">
    <vt:filetime>2024-01-10T00:00:00Z</vt:filetime>
  </property>
  <property fmtid="{D5CDD505-2E9C-101B-9397-08002B2CF9AE}" pid="4" name="Creator">
    <vt:lpwstr>Microsoft® PowerPoint® for Microsoft 365</vt:lpwstr>
  </property>
  <property fmtid="{D5CDD505-2E9C-101B-9397-08002B2CF9AE}" pid="5" name="LastSaved">
    <vt:filetime>2024-01-10T00:00:00Z</vt:filetime>
  </property>
  <property fmtid="{D5CDD505-2E9C-101B-9397-08002B2CF9AE}" pid="6" name="NXPowerLiteLastOptimized">
    <vt:lpwstr>579000</vt:lpwstr>
  </property>
  <property fmtid="{D5CDD505-2E9C-101B-9397-08002B2CF9AE}" pid="7" name="NXPowerLiteSettings">
    <vt:lpwstr>F7000400038000</vt:lpwstr>
  </property>
  <property fmtid="{D5CDD505-2E9C-101B-9397-08002B2CF9AE}" pid="8" name="NXPowerLiteVersion">
    <vt:lpwstr>S10.2.0</vt:lpwstr>
  </property>
  <property fmtid="{D5CDD505-2E9C-101B-9397-08002B2CF9AE}" pid="9" name="Producer">
    <vt:lpwstr>3-Heights™ PDF Optimization Shell 6.3.1.5 (http://www.pdf-tools.com)</vt:lpwstr>
  </property>
</Properties>
</file>