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EBF49-CF88-8C6F-759D-88D3F36341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828B62-1F56-795F-F633-0BAE684465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A7BBB-3573-C949-AAAD-A4038227A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3DA1-6FE3-4225-995B-D88D8022C41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820A6F-7B67-766B-AA0A-A4C41BB88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1AB3B-E05F-5DBD-B98C-9481EA94E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773DA-8FD6-478D-87B1-6F1037F78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22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93460-1998-7EB1-BCF8-A5D55529E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8759FE-975F-4428-AFB4-5349588443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A6889B-841C-1D35-3E13-7C93563BF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3DA1-6FE3-4225-995B-D88D8022C41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9BB4C-45D0-4DE4-E1F6-87E7D00A7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607BD-9C83-61B1-7098-D85953D27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773DA-8FD6-478D-87B1-6F1037F78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C8F568-CC9D-740C-12FF-0A6F4AE6DC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F01A0A-C104-E178-E208-5D6D580361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899A9-8344-D96A-F476-0CE95CF17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3DA1-6FE3-4225-995B-D88D8022C41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B278B-9B63-08FC-1153-C99A473CB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899E5-8FAF-7A15-2DC4-EFA593323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773DA-8FD6-478D-87B1-6F1037F78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567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C86A6-A001-318D-46C0-0F6AF9C94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F90E2-62A6-37FD-70DC-43EEFE9F9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98EE0-EB1E-9F87-33A5-CF3705D07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3DA1-6FE3-4225-995B-D88D8022C41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8B9E8-5BF7-D7FA-4262-975DB52B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5B38D-9B23-FA5F-0F10-86882A6EB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773DA-8FD6-478D-87B1-6F1037F78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162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0D154-6661-B60A-4025-3354F545F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F517B7-5CA8-FC96-2FF3-FAC88A6BF9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D5FE7-FD32-9808-9C1B-636899FFC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3DA1-6FE3-4225-995B-D88D8022C41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8ACA22-BD5A-F043-9A34-51D55CA10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009F16-F003-3696-1474-212B7CF55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773DA-8FD6-478D-87B1-6F1037F78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609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CFEF1-873B-90AE-95ED-0ACAD462C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3DC8D-75B3-407E-F516-66B0C519E7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C02961-7CBC-B4E2-EFA0-1555EB1522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EE55DC-8B5F-5865-FFFE-531B7EEC1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3DA1-6FE3-4225-995B-D88D8022C41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1AB588-3C90-34AE-2B92-DEA8DE187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930F0E-A33C-B246-C6C6-E3E85BE82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773DA-8FD6-478D-87B1-6F1037F78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358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8D99D-1AA3-0B5D-89F4-3B5099239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92D843-55D0-953C-2C62-B18A6032A0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06CDEA-B03A-60E0-5427-FAA08C43F5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AC52E5-C53D-C043-6025-A2955C45BB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16CCD5-73F3-D785-99D6-76287FCE21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2D360A-4EDC-95D5-623D-F390A3500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3DA1-6FE3-4225-995B-D88D8022C41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1197BA-1F04-2110-DF86-B2C899878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E93B2F-A196-341D-B46E-4AE97FE34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773DA-8FD6-478D-87B1-6F1037F78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93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B7DA0-A1F8-D087-4357-08408D6EF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933793-43D9-64CD-F268-A1917018E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3DA1-6FE3-4225-995B-D88D8022C41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AF2467-AE83-8A13-CCF0-DDBF9D80B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7AEE4C-BB74-1AC9-4FE0-15D11368F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773DA-8FD6-478D-87B1-6F1037F78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794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0743FE-C642-8959-C64C-130AD1ECB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3DA1-6FE3-4225-995B-D88D8022C41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5F9FF0-0D43-D46F-36E9-1B267422E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72E9A7-611B-7977-1B0F-FD77015C4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773DA-8FD6-478D-87B1-6F1037F78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43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81CE9-8522-ACD4-AFA7-8ED6CA20D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01FFA-113A-2D1F-726C-733C7C9DB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534092-B4D2-75CC-D5D0-06E63CE6FC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6AC08C-780D-7C48-8F64-5511A83AD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3DA1-6FE3-4225-995B-D88D8022C41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799A6A-CE89-403B-DECD-F2D235F9D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031F99-4FA4-2691-9FCE-D48CF4DFC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773DA-8FD6-478D-87B1-6F1037F78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436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1215D-D634-54E9-8350-A22FF5009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2E68A8-C711-90A1-A7DC-E56A46E7E1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D36214-6F45-CB75-FDC7-0EEC261BDF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20527F-87FF-C614-33DC-A61D46BE3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3DA1-6FE3-4225-995B-D88D8022C41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E85409-B8E7-079E-4FAD-7A3982D29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0769D-F735-0B00-A485-C1CCCF724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773DA-8FD6-478D-87B1-6F1037F78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823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0DE125-71E3-4971-063F-D4C40C287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A4676-24C5-5AE8-963D-FA10F2EE3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2EB31-83AB-1339-0DDA-9C2B7FE5E4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23DA1-6FE3-4225-995B-D88D8022C41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40562-43B3-A9F0-EFA4-FDFD570221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162EA2-4721-0FC7-013C-3A2AA46E0B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773DA-8FD6-478D-87B1-6F1037F78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55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1DD455B-0212-C3D0-2BF2-152F6291AF4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5181600" cy="4501696"/>
          </a:xfr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4C6841C-5C5D-D71C-053B-7491F013EA3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825624"/>
            <a:ext cx="5181600" cy="4501695"/>
          </a:xfrm>
        </p:spPr>
      </p:pic>
    </p:spTree>
    <p:extLst>
      <p:ext uri="{BB962C8B-B14F-4D97-AF65-F5344CB8AC3E}">
        <p14:creationId xmlns:p14="http://schemas.microsoft.com/office/powerpoint/2010/main" val="1380885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 Hameed</dc:creator>
  <cp:lastModifiedBy>Ahmed Hameed</cp:lastModifiedBy>
  <cp:revision>1</cp:revision>
  <dcterms:created xsi:type="dcterms:W3CDTF">2023-11-06T15:20:46Z</dcterms:created>
  <dcterms:modified xsi:type="dcterms:W3CDTF">2023-11-06T15:21:57Z</dcterms:modified>
</cp:coreProperties>
</file>