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8" d="100"/>
          <a:sy n="78" d="100"/>
        </p:scale>
        <p:origin x="18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FEBF49-CF88-8C6F-759D-88D3F36341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5828B62-1F56-795F-F633-0BAE684465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8A7BBB-3573-C949-AAAD-A4038227AC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23DA1-6FE3-4225-995B-D88D8022C41C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820A6F-7B67-766B-AA0A-A4C41BB884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51AB3B-E05F-5DBD-B98C-9481EA94EB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773DA-8FD6-478D-87B1-6F1037F78B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3221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C93460-1998-7EB1-BCF8-A5D55529E3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98759FE-975F-4428-AFB4-53495884437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A6889B-841C-1D35-3E13-7C93563BF6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23DA1-6FE3-4225-995B-D88D8022C41C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89BB4C-45D0-4DE4-E1F6-87E7D00A7A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7607BD-9C83-61B1-7098-D85953D27B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773DA-8FD6-478D-87B1-6F1037F78B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9522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FC8F568-CC9D-740C-12FF-0A6F4AE6DCC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F01A0A-C104-E178-E208-5D6D580361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C899A9-8344-D96A-F476-0CE95CF176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23DA1-6FE3-4225-995B-D88D8022C41C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7B278B-9B63-08FC-1153-C99A473CB4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E899E5-8FAF-7A15-2DC4-EFA593323D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773DA-8FD6-478D-87B1-6F1037F78B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5677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CC86A6-A001-318D-46C0-0F6AF9C94E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FF90E2-62A6-37FD-70DC-43EEFE9F98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798EE0-EB1E-9F87-33A5-CF3705D073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23DA1-6FE3-4225-995B-D88D8022C41C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38B9E8-5BF7-D7FA-4262-975DB52BC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5B38D-9B23-FA5F-0F10-86882A6EBD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773DA-8FD6-478D-87B1-6F1037F78B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1627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50D154-6661-B60A-4025-3354F545F8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F517B7-5CA8-FC96-2FF3-FAC88A6BF9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8D5FE7-FD32-9808-9C1B-636899FFCB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23DA1-6FE3-4225-995B-D88D8022C41C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8ACA22-BD5A-F043-9A34-51D55CA104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009F16-F003-3696-1474-212B7CF552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773DA-8FD6-478D-87B1-6F1037F78B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6090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9CFEF1-873B-90AE-95ED-0ACAD462C0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53DC8D-75B3-407E-F516-66B0C519E7D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2C02961-7CBC-B4E2-EFA0-1555EB1522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EE55DC-8B5F-5865-FFFE-531B7EEC14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23DA1-6FE3-4225-995B-D88D8022C41C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1AB588-3C90-34AE-2B92-DEA8DE1875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2930F0E-A33C-B246-C6C6-E3E85BE823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773DA-8FD6-478D-87B1-6F1037F78B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3586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18D99D-1AA3-0B5D-89F4-3B50992393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92D843-55D0-953C-2C62-B18A6032A0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106CDEA-B03A-60E0-5427-FAA08C43F5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2AC52E5-C53D-C043-6025-A2955C45BB0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D16CCD5-73F3-D785-99D6-76287FCE217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72D360A-4EDC-95D5-623D-F390A35003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23DA1-6FE3-4225-995B-D88D8022C41C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A1197BA-1F04-2110-DF86-B2C899878E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AE93B2F-A196-341D-B46E-4AE97FE343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773DA-8FD6-478D-87B1-6F1037F78B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7934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4B7DA0-A1F8-D087-4357-08408D6EF4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A933793-43D9-64CD-F268-A1917018E5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23DA1-6FE3-4225-995B-D88D8022C41C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AAF2467-AE83-8A13-CCF0-DDBF9D80BD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17AEE4C-BB74-1AC9-4FE0-15D11368F6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773DA-8FD6-478D-87B1-6F1037F78B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7945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30743FE-C642-8959-C64C-130AD1ECB8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23DA1-6FE3-4225-995B-D88D8022C41C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A5F9FF0-0D43-D46F-36E9-1B267422E0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72E9A7-611B-7977-1B0F-FD77015C4A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773DA-8FD6-478D-87B1-6F1037F78B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5431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281CE9-8522-ACD4-AFA7-8ED6CA20DA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A01FFA-113A-2D1F-726C-733C7C9DB7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0534092-B4D2-75CC-D5D0-06E63CE6FC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6AC08C-780D-7C48-8F64-5511A83AD5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23DA1-6FE3-4225-995B-D88D8022C41C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799A6A-CE89-403B-DECD-F2D235F9D5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0031F99-4FA4-2691-9FCE-D48CF4DFCA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773DA-8FD6-478D-87B1-6F1037F78B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4364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11215D-D634-54E9-8350-A22FF50095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72E68A8-C711-90A1-A7DC-E56A46E7E1F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0D36214-6F45-CB75-FDC7-0EEC261BDF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420527F-87FF-C614-33DC-A61D46BE3A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23DA1-6FE3-4225-995B-D88D8022C41C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E85409-B8E7-079E-4FAD-7A3982D29B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760769D-F735-0B00-A485-C1CCCF7243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773DA-8FD6-478D-87B1-6F1037F78B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8237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60DE125-71E3-4971-063F-D4C40C2871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DA4676-24C5-5AE8-963D-FA10F2EE3C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12EB31-83AB-1339-0DDA-9C2B7FE5E43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523DA1-6FE3-4225-995B-D88D8022C41C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640562-43B3-A9F0-EFA4-FDFD5702216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162EA2-4721-0FC7-013C-3A2AA46E0B8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C773DA-8FD6-478D-87B1-6F1037F78B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055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E1DD455B-0212-C3D0-2BF2-152F6291AF4C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825625"/>
            <a:ext cx="5181600" cy="4501696"/>
          </a:xfrm>
        </p:spPr>
      </p:pic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C4C6841C-5C5D-D71C-053B-7491F013EA30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1825624"/>
            <a:ext cx="5181600" cy="4501695"/>
          </a:xfrm>
        </p:spPr>
      </p:pic>
    </p:spTree>
    <p:extLst>
      <p:ext uri="{BB962C8B-B14F-4D97-AF65-F5344CB8AC3E}">
        <p14:creationId xmlns:p14="http://schemas.microsoft.com/office/powerpoint/2010/main" val="13808859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Ahmed Hameed</dc:creator>
  <cp:lastModifiedBy>Ahmed Hameed</cp:lastModifiedBy>
  <cp:revision>1</cp:revision>
  <dcterms:created xsi:type="dcterms:W3CDTF">2023-11-06T15:20:46Z</dcterms:created>
  <dcterms:modified xsi:type="dcterms:W3CDTF">2023-11-06T15:21:57Z</dcterms:modified>
</cp:coreProperties>
</file>