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C1FB-CB2B-0640-A2D7-A938A855C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NURDLES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22374C5-7658-A743-BF6B-4E81EF8D4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79" y="1935163"/>
            <a:ext cx="7205642" cy="4389437"/>
          </a:xfrm>
        </p:spPr>
      </p:pic>
    </p:spTree>
    <p:extLst>
      <p:ext uri="{BB962C8B-B14F-4D97-AF65-F5344CB8AC3E}">
        <p14:creationId xmlns:p14="http://schemas.microsoft.com/office/powerpoint/2010/main" val="2298836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1245-551B-CA4D-A3DE-F868C8B50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5E962-98CB-9041-94D8-328474CD0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are some real-world examples where innovative solutions have been successfully implemented to address polymer-related environmental issues?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What role do education and community initiatives play in reducing plastic pollution?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96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Sources: </a:t>
            </a:r>
          </a:p>
          <a:p>
            <a:pPr>
              <a:buNone/>
            </a:pPr>
            <a:r>
              <a:rPr lang="en-US" dirty="0"/>
              <a:t>Chemistry for Cambridge IGCSE Coursebook 5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  <a:p>
            <a:pPr>
              <a:buNone/>
            </a:pPr>
            <a:r>
              <a:rPr lang="en-US"/>
              <a:t>Images </a:t>
            </a:r>
            <a:r>
              <a:rPr lang="en-US" dirty="0"/>
              <a:t>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972312"/>
          </a:xfrm>
        </p:spPr>
        <p:txBody>
          <a:bodyPr/>
          <a:lstStyle/>
          <a:p>
            <a:r>
              <a:rPr lang="en-US" dirty="0"/>
              <a:t>Problem with Plastic Pollution</a:t>
            </a:r>
          </a:p>
        </p:txBody>
      </p:sp>
      <p:pic>
        <p:nvPicPr>
          <p:cNvPr id="5" name="Content Placeholder 4" descr="3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136" y="1935163"/>
            <a:ext cx="7315728" cy="4389437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952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https://www.theguardian.com/environment/2016/jan/24/plastic-new-epoch-human-damage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1214-3175-0A46-9481-CE0E4828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REUSE AND RECYCLE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8BC70E-1FC6-E849-A75A-A6F9C50C2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1" y="1935163"/>
            <a:ext cx="7847038" cy="4389437"/>
          </a:xfrm>
        </p:spPr>
      </p:pic>
    </p:spTree>
    <p:extLst>
      <p:ext uri="{BB962C8B-B14F-4D97-AF65-F5344CB8AC3E}">
        <p14:creationId xmlns:p14="http://schemas.microsoft.com/office/powerpoint/2010/main" val="403166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1214-3175-0A46-9481-CE0E4828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AL MEERA: </a:t>
            </a:r>
            <a:br>
              <a:rPr lang="en-US" dirty="0"/>
            </a:br>
            <a:r>
              <a:rPr lang="en-US" dirty="0"/>
              <a:t>REDUCE, RECYCLE, REDEEM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AA2399-8B8A-6547-8C60-917497DDD3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2057400"/>
            <a:ext cx="8125612" cy="4648200"/>
          </a:xfrm>
        </p:spPr>
      </p:pic>
    </p:spTree>
    <p:extLst>
      <p:ext uri="{BB962C8B-B14F-4D97-AF65-F5344CB8AC3E}">
        <p14:creationId xmlns:p14="http://schemas.microsoft.com/office/powerpoint/2010/main" val="23346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126C-1E22-BB45-B86F-0EC0B94F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F9A4-F54B-6C4E-8952-88C7C0CA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chemical reaction between a covalent compound and water; covalent bonds are broken during the reaction and the elements of water are added to the fragments; can be carried out with acids or alkalis, or by using enzymes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7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126C-1E22-BB45-B86F-0EC0B94F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HYDROLYSIS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F9A4-F54B-6C4E-8952-88C7C0CA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chemical reaction between a covalent compound and water; covalent bonds are broken during the reaction and the elements of water are added to the fragments; can be carried out with acids or alkalis, or by using enzymes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6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126C-1E22-BB45-B86F-0EC0B94F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F9A4-F54B-6C4E-8952-88C7C0CA2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to reduce the level of plastic packaging wherever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avoid the use of 'single-use plastic (and the subsequent littering with it)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reuse and recycle wherever possible.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6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BE4B3-BAD3-B641-8BA3-C3D1A574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PLASTICS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99ED-793C-7947-BD2F-63AB9BF4E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Incineration can be used to burn plastic waste can lead to acidic fumes of hydrogen chloride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Disposal in landfill sites suffers from the problem that most plastics are not biodegradable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Accumulation in oceans causes major problem harming ocean wildlife and sea birds</a:t>
            </a:r>
          </a:p>
        </p:txBody>
      </p:sp>
    </p:spTree>
    <p:extLst>
      <p:ext uri="{BB962C8B-B14F-4D97-AF65-F5344CB8AC3E}">
        <p14:creationId xmlns:p14="http://schemas.microsoft.com/office/powerpoint/2010/main" val="195634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764D-93AD-534D-B53D-6A936ABC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MICROPLASTICS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EF6DC-BCC8-6745-9AB2-1A15A9935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small pieces of plastic less than 5 mm in length that enter natural ecosystems from a variety of sources including cosmetics, clothing and industrial processes: </a:t>
            </a:r>
            <a:r>
              <a:rPr lang="en-US" dirty="0" err="1"/>
              <a:t>nurdles</a:t>
            </a:r>
            <a:r>
              <a:rPr lang="en-US" dirty="0"/>
              <a:t> and microbeads are different types of microplastic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5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281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PLASTICS</vt:lpstr>
      <vt:lpstr>Problem with Plastic Pollution</vt:lpstr>
      <vt:lpstr>REUSE AND RECYCLE</vt:lpstr>
      <vt:lpstr>AL MEERA:  REDUCE, RECYCLE, REDEEM</vt:lpstr>
      <vt:lpstr>HYDROLYSIS</vt:lpstr>
      <vt:lpstr>HYDROLYSIS</vt:lpstr>
      <vt:lpstr>ENVIRONMENTAL CHALLENGES</vt:lpstr>
      <vt:lpstr>PROBLEMS WITH PLASTICS</vt:lpstr>
      <vt:lpstr>MICROPLASTICS</vt:lpstr>
      <vt:lpstr>NURDLES</vt:lpstr>
      <vt:lpstr>Discussion questions: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Petrochemicals and Polymers</dc:title>
  <dc:creator>Ailyn G. Sungcaya</dc:creator>
  <cp:lastModifiedBy>Microsoft Office User</cp:lastModifiedBy>
  <cp:revision>26</cp:revision>
  <dcterms:created xsi:type="dcterms:W3CDTF">2006-08-16T00:00:00Z</dcterms:created>
  <dcterms:modified xsi:type="dcterms:W3CDTF">2024-10-24T06:57:23Z</dcterms:modified>
</cp:coreProperties>
</file>