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7" r:id="rId2"/>
    <p:sldId id="285" r:id="rId3"/>
    <p:sldId id="279" r:id="rId4"/>
    <p:sldId id="297" r:id="rId5"/>
    <p:sldId id="314" r:id="rId6"/>
    <p:sldId id="315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E6"/>
    <a:srgbClr val="6EBFC8"/>
    <a:srgbClr val="F6B350"/>
    <a:srgbClr val="253746"/>
    <a:srgbClr val="004A76"/>
    <a:srgbClr val="3F9DA7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85848" autoAdjust="0"/>
  </p:normalViewPr>
  <p:slideViewPr>
    <p:cSldViewPr snapToGrid="0">
      <p:cViewPr varScale="1">
        <p:scale>
          <a:sx n="57" d="100"/>
          <a:sy n="57" d="100"/>
        </p:scale>
        <p:origin x="17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308BE247-0BE6-4B37-9411-032046A963EF}"/>
    <pc:docChg chg="custSel addSld delSld modSld">
      <pc:chgData name="saba zubair" userId="cd0c6b642a85ca9b" providerId="LiveId" clId="{308BE247-0BE6-4B37-9411-032046A963EF}" dt="2024-10-07T18:01:17.111" v="610" actId="20577"/>
      <pc:docMkLst>
        <pc:docMk/>
      </pc:docMkLst>
      <pc:sldChg chg="modSp">
        <pc:chgData name="saba zubair" userId="cd0c6b642a85ca9b" providerId="LiveId" clId="{308BE247-0BE6-4B37-9411-032046A963EF}" dt="2024-10-07T14:24:03.380" v="23" actId="122"/>
        <pc:sldMkLst>
          <pc:docMk/>
          <pc:sldMk cId="1450291885" sldId="285"/>
        </pc:sldMkLst>
        <pc:spChg chg="mod">
          <ac:chgData name="saba zubair" userId="cd0c6b642a85ca9b" providerId="LiveId" clId="{308BE247-0BE6-4B37-9411-032046A963EF}" dt="2024-10-07T14:24:03.380" v="23" actId="122"/>
          <ac:spMkLst>
            <pc:docMk/>
            <pc:sldMk cId="1450291885" sldId="285"/>
            <ac:spMk id="13" creationId="{B69677ED-5C54-4353-B94F-C526DD00205C}"/>
          </ac:spMkLst>
        </pc:spChg>
      </pc:sldChg>
      <pc:sldChg chg="modSp">
        <pc:chgData name="saba zubair" userId="cd0c6b642a85ca9b" providerId="LiveId" clId="{308BE247-0BE6-4B37-9411-032046A963EF}" dt="2024-10-07T14:11:10.743" v="12"/>
        <pc:sldMkLst>
          <pc:docMk/>
          <pc:sldMk cId="2966993120" sldId="287"/>
        </pc:sldMkLst>
        <pc:spChg chg="mod">
          <ac:chgData name="saba zubair" userId="cd0c6b642a85ca9b" providerId="LiveId" clId="{308BE247-0BE6-4B37-9411-032046A963EF}" dt="2024-10-07T14:11:10.743" v="12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308BE247-0BE6-4B37-9411-032046A963EF}" dt="2024-10-07T14:04:18.275" v="3" actId="20577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  <pc:docChgLst>
    <pc:chgData name="saba zubair" userId="cd0c6b642a85ca9b" providerId="LiveId" clId="{CBC46C88-ACB0-48CA-95E8-7D38FCFEDDF3}"/>
    <pc:docChg chg="undo custSel addSld delSld modSld">
      <pc:chgData name="saba zubair" userId="cd0c6b642a85ca9b" providerId="LiveId" clId="{CBC46C88-ACB0-48CA-95E8-7D38FCFEDDF3}" dt="2024-10-05T20:47:55.696" v="684" actId="47"/>
      <pc:docMkLst>
        <pc:docMk/>
      </pc:docMkLst>
      <pc:sldChg chg="del">
        <pc:chgData name="saba zubair" userId="cd0c6b642a85ca9b" providerId="LiveId" clId="{CBC46C88-ACB0-48CA-95E8-7D38FCFEDDF3}" dt="2024-10-05T20:40:57.807" v="562" actId="47"/>
        <pc:sldMkLst>
          <pc:docMk/>
          <pc:sldMk cId="1450291885" sldId="285"/>
        </pc:sldMkLst>
      </pc:sldChg>
      <pc:sldChg chg="modSp">
        <pc:chgData name="saba zubair" userId="cd0c6b642a85ca9b" providerId="LiveId" clId="{CBC46C88-ACB0-48CA-95E8-7D38FCFEDDF3}" dt="2024-10-05T20:37:51.498" v="540" actId="255"/>
        <pc:sldMkLst>
          <pc:docMk/>
          <pc:sldMk cId="2966993120" sldId="287"/>
        </pc:sldMkLst>
        <pc:spChg chg="mod">
          <ac:chgData name="saba zubair" userId="cd0c6b642a85ca9b" providerId="LiveId" clId="{CBC46C88-ACB0-48CA-95E8-7D38FCFEDDF3}" dt="2024-10-05T20:27:57.878" v="510" actId="1076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CBC46C88-ACB0-48CA-95E8-7D38FCFEDDF3}" dt="2024-10-05T20:37:51.498" v="540" actId="255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  <pc:docChgLst>
    <pc:chgData name="saba zubair" userId="cd0c6b642a85ca9b" providerId="LiveId" clId="{1F158EE4-2BCD-4008-9EAD-B1293BBA5CCF}"/>
    <pc:docChg chg="custSel addSld delSld modSld">
      <pc:chgData name="saba zubair" userId="cd0c6b642a85ca9b" providerId="LiveId" clId="{1F158EE4-2BCD-4008-9EAD-B1293BBA5CCF}" dt="2024-10-06T17:46:11.329" v="208" actId="1076"/>
      <pc:docMkLst>
        <pc:docMk/>
      </pc:docMkLst>
      <pc:sldChg chg="del">
        <pc:chgData name="saba zubair" userId="cd0c6b642a85ca9b" providerId="LiveId" clId="{1F158EE4-2BCD-4008-9EAD-B1293BBA5CCF}" dt="2024-10-06T17:44:00.767" v="147" actId="47"/>
        <pc:sldMkLst>
          <pc:docMk/>
          <pc:sldMk cId="2047842423" sldId="279"/>
        </pc:sldMkLst>
      </pc:sldChg>
      <pc:sldChg chg="modSp">
        <pc:chgData name="saba zubair" userId="cd0c6b642a85ca9b" providerId="LiveId" clId="{1F158EE4-2BCD-4008-9EAD-B1293BBA5CCF}" dt="2024-10-06T17:22:57.734" v="28"/>
        <pc:sldMkLst>
          <pc:docMk/>
          <pc:sldMk cId="1450291885" sldId="285"/>
        </pc:sldMkLst>
        <pc:spChg chg="mod">
          <ac:chgData name="saba zubair" userId="cd0c6b642a85ca9b" providerId="LiveId" clId="{1F158EE4-2BCD-4008-9EAD-B1293BBA5CCF}" dt="2024-10-06T17:22:57.734" v="28"/>
          <ac:spMkLst>
            <pc:docMk/>
            <pc:sldMk cId="1450291885" sldId="285"/>
            <ac:spMk id="13" creationId="{B69677ED-5C54-4353-B94F-C526DD00205C}"/>
          </ac:spMkLst>
        </pc:spChg>
      </pc:sldChg>
      <pc:sldChg chg="modSp">
        <pc:chgData name="saba zubair" userId="cd0c6b642a85ca9b" providerId="LiveId" clId="{1F158EE4-2BCD-4008-9EAD-B1293BBA5CCF}" dt="2024-10-06T17:22:25.053" v="6"/>
        <pc:sldMkLst>
          <pc:docMk/>
          <pc:sldMk cId="2966993120" sldId="287"/>
        </pc:sldMkLst>
        <pc:spChg chg="mod">
          <ac:chgData name="saba zubair" userId="cd0c6b642a85ca9b" providerId="LiveId" clId="{1F158EE4-2BCD-4008-9EAD-B1293BBA5CCF}" dt="2024-10-06T17:22:25.053" v="6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1F158EE4-2BCD-4008-9EAD-B1293BBA5CCF}" dt="2024-10-06T17:21:40.938" v="1" actId="20577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  <pc:docChgLst>
    <pc:chgData name="Saba Zubair" userId="a0784601-03b9-4b87-b5f2-95db7742549f" providerId="ADAL" clId="{2BA6DF5D-9803-497E-A960-A8B70E53B0D6}"/>
    <pc:docChg chg="custSel addSld delSld modSld">
      <pc:chgData name="Saba Zubair" userId="a0784601-03b9-4b87-b5f2-95db7742549f" providerId="ADAL" clId="{2BA6DF5D-9803-497E-A960-A8B70E53B0D6}" dt="2024-11-25T18:09:37.048" v="324" actId="1076"/>
      <pc:docMkLst>
        <pc:docMk/>
      </pc:docMkLst>
      <pc:sldChg chg="add">
        <pc:chgData name="Saba Zubair" userId="a0784601-03b9-4b87-b5f2-95db7742549f" providerId="ADAL" clId="{2BA6DF5D-9803-497E-A960-A8B70E53B0D6}" dt="2024-11-25T14:42:33.934" v="22"/>
        <pc:sldMkLst>
          <pc:docMk/>
          <pc:sldMk cId="2047842423" sldId="279"/>
        </pc:sldMkLst>
      </pc:sldChg>
      <pc:sldChg chg="modSp">
        <pc:chgData name="Saba Zubair" userId="a0784601-03b9-4b87-b5f2-95db7742549f" providerId="ADAL" clId="{2BA6DF5D-9803-497E-A960-A8B70E53B0D6}" dt="2024-11-25T14:41:42.354" v="10" actId="20577"/>
        <pc:sldMkLst>
          <pc:docMk/>
          <pc:sldMk cId="2966993120" sldId="287"/>
        </pc:sldMkLst>
        <pc:spChg chg="mod">
          <ac:chgData name="Saba Zubair" userId="a0784601-03b9-4b87-b5f2-95db7742549f" providerId="ADAL" clId="{2BA6DF5D-9803-497E-A960-A8B70E53B0D6}" dt="2024-11-25T14:41:42.354" v="10" actId="20577"/>
          <ac:spMkLst>
            <pc:docMk/>
            <pc:sldMk cId="2966993120" sldId="287"/>
            <ac:spMk id="13" creationId="{B69677ED-5C54-4353-B94F-C526DD00205C}"/>
          </ac:spMkLst>
        </pc:spChg>
      </pc:sldChg>
      <pc:sldChg chg="del">
        <pc:chgData name="Saba Zubair" userId="a0784601-03b9-4b87-b5f2-95db7742549f" providerId="ADAL" clId="{2BA6DF5D-9803-497E-A960-A8B70E53B0D6}" dt="2024-11-25T14:41:52.196" v="12" actId="47"/>
        <pc:sldMkLst>
          <pc:docMk/>
          <pc:sldMk cId="1175930764" sldId="288"/>
        </pc:sldMkLst>
      </pc:sldChg>
      <pc:sldChg chg="del">
        <pc:chgData name="Saba Zubair" userId="a0784601-03b9-4b87-b5f2-95db7742549f" providerId="ADAL" clId="{2BA6DF5D-9803-497E-A960-A8B70E53B0D6}" dt="2024-11-25T14:41:51.464" v="11" actId="47"/>
        <pc:sldMkLst>
          <pc:docMk/>
          <pc:sldMk cId="175655185" sldId="297"/>
        </pc:sldMkLst>
      </pc:sldChg>
      <pc:sldChg chg="add">
        <pc:chgData name="Saba Zubair" userId="a0784601-03b9-4b87-b5f2-95db7742549f" providerId="ADAL" clId="{2BA6DF5D-9803-497E-A960-A8B70E53B0D6}" dt="2024-11-25T14:42:33.934" v="22"/>
        <pc:sldMkLst>
          <pc:docMk/>
          <pc:sldMk cId="1567008846" sldId="297"/>
        </pc:sldMkLst>
      </pc:sldChg>
      <pc:sldChg chg="del">
        <pc:chgData name="Saba Zubair" userId="a0784601-03b9-4b87-b5f2-95db7742549f" providerId="ADAL" clId="{2BA6DF5D-9803-497E-A960-A8B70E53B0D6}" dt="2024-11-25T14:41:53.995" v="16" actId="47"/>
        <pc:sldMkLst>
          <pc:docMk/>
          <pc:sldMk cId="1128027763" sldId="298"/>
        </pc:sldMkLst>
      </pc:sldChg>
      <pc:sldChg chg="del">
        <pc:chgData name="Saba Zubair" userId="a0784601-03b9-4b87-b5f2-95db7742549f" providerId="ADAL" clId="{2BA6DF5D-9803-497E-A960-A8B70E53B0D6}" dt="2024-11-25T14:41:53.616" v="15" actId="47"/>
        <pc:sldMkLst>
          <pc:docMk/>
          <pc:sldMk cId="4120072199" sldId="300"/>
        </pc:sldMkLst>
      </pc:sldChg>
      <pc:sldChg chg="del">
        <pc:chgData name="Saba Zubair" userId="a0784601-03b9-4b87-b5f2-95db7742549f" providerId="ADAL" clId="{2BA6DF5D-9803-497E-A960-A8B70E53B0D6}" dt="2024-11-25T14:41:52.739" v="13" actId="47"/>
        <pc:sldMkLst>
          <pc:docMk/>
          <pc:sldMk cId="2521922999" sldId="306"/>
        </pc:sldMkLst>
      </pc:sldChg>
      <pc:sldChg chg="del">
        <pc:chgData name="Saba Zubair" userId="a0784601-03b9-4b87-b5f2-95db7742549f" providerId="ADAL" clId="{2BA6DF5D-9803-497E-A960-A8B70E53B0D6}" dt="2024-11-25T14:41:53.187" v="14" actId="47"/>
        <pc:sldMkLst>
          <pc:docMk/>
          <pc:sldMk cId="1215446796" sldId="309"/>
        </pc:sldMkLst>
      </pc:sldChg>
      <pc:sldChg chg="del">
        <pc:chgData name="Saba Zubair" userId="a0784601-03b9-4b87-b5f2-95db7742549f" providerId="ADAL" clId="{2BA6DF5D-9803-497E-A960-A8B70E53B0D6}" dt="2024-11-25T14:41:54.659" v="17" actId="47"/>
        <pc:sldMkLst>
          <pc:docMk/>
          <pc:sldMk cId="4268266700" sldId="310"/>
        </pc:sldMkLst>
      </pc:sldChg>
      <pc:sldChg chg="del">
        <pc:chgData name="Saba Zubair" userId="a0784601-03b9-4b87-b5f2-95db7742549f" providerId="ADAL" clId="{2BA6DF5D-9803-497E-A960-A8B70E53B0D6}" dt="2024-11-25T14:41:55.456" v="18" actId="47"/>
        <pc:sldMkLst>
          <pc:docMk/>
          <pc:sldMk cId="1648610475" sldId="311"/>
        </pc:sldMkLst>
      </pc:sldChg>
      <pc:sldChg chg="del">
        <pc:chgData name="Saba Zubair" userId="a0784601-03b9-4b87-b5f2-95db7742549f" providerId="ADAL" clId="{2BA6DF5D-9803-497E-A960-A8B70E53B0D6}" dt="2024-11-25T14:41:56.142" v="19" actId="47"/>
        <pc:sldMkLst>
          <pc:docMk/>
          <pc:sldMk cId="3652717375" sldId="312"/>
        </pc:sldMkLst>
      </pc:sldChg>
      <pc:sldChg chg="del">
        <pc:chgData name="Saba Zubair" userId="a0784601-03b9-4b87-b5f2-95db7742549f" providerId="ADAL" clId="{2BA6DF5D-9803-497E-A960-A8B70E53B0D6}" dt="2024-11-25T14:41:56.720" v="20" actId="47"/>
        <pc:sldMkLst>
          <pc:docMk/>
          <pc:sldMk cId="2463971905" sldId="313"/>
        </pc:sldMkLst>
      </pc:sldChg>
      <pc:sldChg chg="del">
        <pc:chgData name="Saba Zubair" userId="a0784601-03b9-4b87-b5f2-95db7742549f" providerId="ADAL" clId="{2BA6DF5D-9803-497E-A960-A8B70E53B0D6}" dt="2024-11-25T14:41:57.863" v="21" actId="47"/>
        <pc:sldMkLst>
          <pc:docMk/>
          <pc:sldMk cId="1582326789" sldId="314"/>
        </pc:sldMkLst>
      </pc:sldChg>
      <pc:sldChg chg="add">
        <pc:chgData name="Saba Zubair" userId="a0784601-03b9-4b87-b5f2-95db7742549f" providerId="ADAL" clId="{2BA6DF5D-9803-497E-A960-A8B70E53B0D6}" dt="2024-11-25T14:43:14.077" v="23"/>
        <pc:sldMkLst>
          <pc:docMk/>
          <pc:sldMk cId="3571424953" sldId="314"/>
        </pc:sldMkLst>
      </pc:sldChg>
      <pc:sldChg chg="add">
        <pc:chgData name="Saba Zubair" userId="a0784601-03b9-4b87-b5f2-95db7742549f" providerId="ADAL" clId="{2BA6DF5D-9803-497E-A960-A8B70E53B0D6}" dt="2024-11-25T14:43:14.077" v="23"/>
        <pc:sldMkLst>
          <pc:docMk/>
          <pc:sldMk cId="2471257728" sldId="315"/>
        </pc:sldMkLst>
      </pc:sldChg>
      <pc:sldChg chg="add">
        <pc:chgData name="Saba Zubair" userId="a0784601-03b9-4b87-b5f2-95db7742549f" providerId="ADAL" clId="{2BA6DF5D-9803-497E-A960-A8B70E53B0D6}" dt="2024-11-25T14:43:14.077" v="23"/>
        <pc:sldMkLst>
          <pc:docMk/>
          <pc:sldMk cId="106944036" sldId="319"/>
        </pc:sldMkLst>
      </pc:sldChg>
      <pc:sldChg chg="add">
        <pc:chgData name="Saba Zubair" userId="a0784601-03b9-4b87-b5f2-95db7742549f" providerId="ADAL" clId="{2BA6DF5D-9803-497E-A960-A8B70E53B0D6}" dt="2024-11-25T14:44:05.134" v="24"/>
        <pc:sldMkLst>
          <pc:docMk/>
          <pc:sldMk cId="3369744608" sldId="320"/>
        </pc:sldMkLst>
      </pc:sldChg>
      <pc:sldChg chg="add">
        <pc:chgData name="Saba Zubair" userId="a0784601-03b9-4b87-b5f2-95db7742549f" providerId="ADAL" clId="{2BA6DF5D-9803-497E-A960-A8B70E53B0D6}" dt="2024-11-25T14:44:05.134" v="24"/>
        <pc:sldMkLst>
          <pc:docMk/>
          <pc:sldMk cId="4180878942" sldId="321"/>
        </pc:sldMkLst>
      </pc:sldChg>
      <pc:sldChg chg="add">
        <pc:chgData name="Saba Zubair" userId="a0784601-03b9-4b87-b5f2-95db7742549f" providerId="ADAL" clId="{2BA6DF5D-9803-497E-A960-A8B70E53B0D6}" dt="2024-11-25T14:44:05.134" v="24"/>
        <pc:sldMkLst>
          <pc:docMk/>
          <pc:sldMk cId="1567929970" sldId="322"/>
        </pc:sldMkLst>
      </pc:sldChg>
      <pc:sldChg chg="new add del">
        <pc:chgData name="Saba Zubair" userId="a0784601-03b9-4b87-b5f2-95db7742549f" providerId="ADAL" clId="{2BA6DF5D-9803-497E-A960-A8B70E53B0D6}" dt="2024-11-25T14:44:26.822" v="27" actId="47"/>
        <pc:sldMkLst>
          <pc:docMk/>
          <pc:sldMk cId="62000632" sldId="323"/>
        </pc:sldMkLst>
      </pc:sldChg>
      <pc:sldChg chg="addSp modSp new add">
        <pc:chgData name="Saba Zubair" userId="a0784601-03b9-4b87-b5f2-95db7742549f" providerId="ADAL" clId="{2BA6DF5D-9803-497E-A960-A8B70E53B0D6}" dt="2024-11-25T14:47:19.828" v="132" actId="1076"/>
        <pc:sldMkLst>
          <pc:docMk/>
          <pc:sldMk cId="1154524838" sldId="323"/>
        </pc:sldMkLst>
        <pc:spChg chg="add mod">
          <ac:chgData name="Saba Zubair" userId="a0784601-03b9-4b87-b5f2-95db7742549f" providerId="ADAL" clId="{2BA6DF5D-9803-497E-A960-A8B70E53B0D6}" dt="2024-11-25T14:45:28.352" v="66" actId="14100"/>
          <ac:spMkLst>
            <pc:docMk/>
            <pc:sldMk cId="1154524838" sldId="323"/>
            <ac:spMk id="4" creationId="{3D377674-3CF3-4655-A898-81EF3DFA2892}"/>
          </ac:spMkLst>
        </pc:spChg>
        <pc:spChg chg="add mod">
          <ac:chgData name="Saba Zubair" userId="a0784601-03b9-4b87-b5f2-95db7742549f" providerId="ADAL" clId="{2BA6DF5D-9803-497E-A960-A8B70E53B0D6}" dt="2024-11-25T14:46:59.094" v="128" actId="12"/>
          <ac:spMkLst>
            <pc:docMk/>
            <pc:sldMk cId="1154524838" sldId="323"/>
            <ac:spMk id="5" creationId="{882087AB-59E2-4999-BD52-3A22690AAFD3}"/>
          </ac:spMkLst>
        </pc:spChg>
        <pc:picChg chg="add mod">
          <ac:chgData name="Saba Zubair" userId="a0784601-03b9-4b87-b5f2-95db7742549f" providerId="ADAL" clId="{2BA6DF5D-9803-497E-A960-A8B70E53B0D6}" dt="2024-11-25T14:47:19.828" v="132" actId="1076"/>
          <ac:picMkLst>
            <pc:docMk/>
            <pc:sldMk cId="1154524838" sldId="323"/>
            <ac:picMk id="6" creationId="{E0C80284-7E11-4641-8F4F-DC4AAAF4B614}"/>
          </ac:picMkLst>
        </pc:picChg>
      </pc:sldChg>
      <pc:sldChg chg="addSp delSp modSp new add">
        <pc:chgData name="Saba Zubair" userId="a0784601-03b9-4b87-b5f2-95db7742549f" providerId="ADAL" clId="{2BA6DF5D-9803-497E-A960-A8B70E53B0D6}" dt="2024-11-25T14:54:06.520" v="205" actId="1076"/>
        <pc:sldMkLst>
          <pc:docMk/>
          <pc:sldMk cId="3392117440" sldId="324"/>
        </pc:sldMkLst>
        <pc:spChg chg="add mod">
          <ac:chgData name="Saba Zubair" userId="a0784601-03b9-4b87-b5f2-95db7742549f" providerId="ADAL" clId="{2BA6DF5D-9803-497E-A960-A8B70E53B0D6}" dt="2024-11-25T14:47:38.083" v="137" actId="20577"/>
          <ac:spMkLst>
            <pc:docMk/>
            <pc:sldMk cId="3392117440" sldId="324"/>
            <ac:spMk id="4" creationId="{9337C6D2-B501-4AAE-8AE8-C529F7F496EF}"/>
          </ac:spMkLst>
        </pc:spChg>
        <pc:spChg chg="add mod">
          <ac:chgData name="Saba Zubair" userId="a0784601-03b9-4b87-b5f2-95db7742549f" providerId="ADAL" clId="{2BA6DF5D-9803-497E-A960-A8B70E53B0D6}" dt="2024-11-25T14:49:00.752" v="194" actId="12"/>
          <ac:spMkLst>
            <pc:docMk/>
            <pc:sldMk cId="3392117440" sldId="324"/>
            <ac:spMk id="5" creationId="{31F6C6AA-EAAF-4470-893A-D93438CFD9C9}"/>
          </ac:spMkLst>
        </pc:spChg>
        <pc:picChg chg="add mod">
          <ac:chgData name="Saba Zubair" userId="a0784601-03b9-4b87-b5f2-95db7742549f" providerId="ADAL" clId="{2BA6DF5D-9803-497E-A960-A8B70E53B0D6}" dt="2024-11-25T14:53:00.380" v="197" actId="1076"/>
          <ac:picMkLst>
            <pc:docMk/>
            <pc:sldMk cId="3392117440" sldId="324"/>
            <ac:picMk id="6" creationId="{210B0D61-1479-4EFA-9C9F-6BEA6E17DE4A}"/>
          </ac:picMkLst>
        </pc:picChg>
        <pc:picChg chg="add mod">
          <ac:chgData name="Saba Zubair" userId="a0784601-03b9-4b87-b5f2-95db7742549f" providerId="ADAL" clId="{2BA6DF5D-9803-497E-A960-A8B70E53B0D6}" dt="2024-11-25T14:53:34.428" v="201" actId="1076"/>
          <ac:picMkLst>
            <pc:docMk/>
            <pc:sldMk cId="3392117440" sldId="324"/>
            <ac:picMk id="7" creationId="{3C2DCA5C-07D7-4D4A-A7E5-6EC954681BEC}"/>
          </ac:picMkLst>
        </pc:picChg>
        <pc:picChg chg="add mod">
          <ac:chgData name="Saba Zubair" userId="a0784601-03b9-4b87-b5f2-95db7742549f" providerId="ADAL" clId="{2BA6DF5D-9803-497E-A960-A8B70E53B0D6}" dt="2024-11-25T14:53:31.270" v="200" actId="1076"/>
          <ac:picMkLst>
            <pc:docMk/>
            <pc:sldMk cId="3392117440" sldId="324"/>
            <ac:picMk id="8" creationId="{9FF39F30-2412-46E7-B065-57F763738476}"/>
          </ac:picMkLst>
        </pc:picChg>
        <pc:picChg chg="add del">
          <ac:chgData name="Saba Zubair" userId="a0784601-03b9-4b87-b5f2-95db7742549f" providerId="ADAL" clId="{2BA6DF5D-9803-497E-A960-A8B70E53B0D6}" dt="2024-11-25T14:53:51.117" v="203" actId="478"/>
          <ac:picMkLst>
            <pc:docMk/>
            <pc:sldMk cId="3392117440" sldId="324"/>
            <ac:picMk id="9" creationId="{8288A36C-F67F-444B-BC55-94AB602BD962}"/>
          </ac:picMkLst>
        </pc:picChg>
        <pc:picChg chg="add mod">
          <ac:chgData name="Saba Zubair" userId="a0784601-03b9-4b87-b5f2-95db7742549f" providerId="ADAL" clId="{2BA6DF5D-9803-497E-A960-A8B70E53B0D6}" dt="2024-11-25T14:54:06.520" v="205" actId="1076"/>
          <ac:picMkLst>
            <pc:docMk/>
            <pc:sldMk cId="3392117440" sldId="324"/>
            <ac:picMk id="10" creationId="{E1253347-2CB9-4444-B1EA-CFC5C777219E}"/>
          </ac:picMkLst>
        </pc:picChg>
      </pc:sldChg>
      <pc:sldChg chg="addSp modSp new add">
        <pc:chgData name="Saba Zubair" userId="a0784601-03b9-4b87-b5f2-95db7742549f" providerId="ADAL" clId="{2BA6DF5D-9803-497E-A960-A8B70E53B0D6}" dt="2024-11-25T18:06:55.540" v="319" actId="12"/>
        <pc:sldMkLst>
          <pc:docMk/>
          <pc:sldMk cId="1562974784" sldId="325"/>
        </pc:sldMkLst>
        <pc:spChg chg="add mod">
          <ac:chgData name="Saba Zubair" userId="a0784601-03b9-4b87-b5f2-95db7742549f" providerId="ADAL" clId="{2BA6DF5D-9803-497E-A960-A8B70E53B0D6}" dt="2024-11-25T14:54:34.359" v="210" actId="20577"/>
          <ac:spMkLst>
            <pc:docMk/>
            <pc:sldMk cId="1562974784" sldId="325"/>
            <ac:spMk id="4" creationId="{3D25CFC8-33E1-4257-B346-EAB60E330D1E}"/>
          </ac:spMkLst>
        </pc:spChg>
        <pc:spChg chg="add mod">
          <ac:chgData name="Saba Zubair" userId="a0784601-03b9-4b87-b5f2-95db7742549f" providerId="ADAL" clId="{2BA6DF5D-9803-497E-A960-A8B70E53B0D6}" dt="2024-11-25T18:06:55.540" v="319" actId="12"/>
          <ac:spMkLst>
            <pc:docMk/>
            <pc:sldMk cId="1562974784" sldId="325"/>
            <ac:spMk id="5" creationId="{A45DBFC7-854C-4588-9FC7-D0D213968A1A}"/>
          </ac:spMkLst>
        </pc:spChg>
      </pc:sldChg>
      <pc:sldChg chg="addSp modSp new add">
        <pc:chgData name="Saba Zubair" userId="a0784601-03b9-4b87-b5f2-95db7742549f" providerId="ADAL" clId="{2BA6DF5D-9803-497E-A960-A8B70E53B0D6}" dt="2024-11-25T18:09:37.048" v="324" actId="1076"/>
        <pc:sldMkLst>
          <pc:docMk/>
          <pc:sldMk cId="2490359325" sldId="326"/>
        </pc:sldMkLst>
        <pc:spChg chg="add mod">
          <ac:chgData name="Saba Zubair" userId="a0784601-03b9-4b87-b5f2-95db7742549f" providerId="ADAL" clId="{2BA6DF5D-9803-497E-A960-A8B70E53B0D6}" dt="2024-11-25T14:56:10.466" v="283" actId="14100"/>
          <ac:spMkLst>
            <pc:docMk/>
            <pc:sldMk cId="2490359325" sldId="326"/>
            <ac:spMk id="4" creationId="{B0772529-2EA0-48FE-BD2A-702493BA552F}"/>
          </ac:spMkLst>
        </pc:spChg>
        <pc:spChg chg="add mod">
          <ac:chgData name="Saba Zubair" userId="a0784601-03b9-4b87-b5f2-95db7742549f" providerId="ADAL" clId="{2BA6DF5D-9803-497E-A960-A8B70E53B0D6}" dt="2024-11-25T14:58:28.031" v="318" actId="255"/>
          <ac:spMkLst>
            <pc:docMk/>
            <pc:sldMk cId="2490359325" sldId="326"/>
            <ac:spMk id="5" creationId="{6895E16D-6198-4156-B64C-B6C8321EE041}"/>
          </ac:spMkLst>
        </pc:spChg>
        <pc:picChg chg="add mod">
          <ac:chgData name="Saba Zubair" userId="a0784601-03b9-4b87-b5f2-95db7742549f" providerId="ADAL" clId="{2BA6DF5D-9803-497E-A960-A8B70E53B0D6}" dt="2024-11-25T18:09:37.048" v="324" actId="1076"/>
          <ac:picMkLst>
            <pc:docMk/>
            <pc:sldMk cId="2490359325" sldId="326"/>
            <ac:picMk id="6" creationId="{A8BBDB6F-5511-4684-8E31-C074C523F0F8}"/>
          </ac:picMkLst>
        </pc:picChg>
      </pc:sldChg>
    </pc:docChg>
  </pc:docChgLst>
  <pc:docChgLst>
    <pc:chgData name="saba zubair" userId="cd0c6b642a85ca9b" providerId="LiveId" clId="{873DC223-0637-42DB-AF94-AE34D8876665}"/>
    <pc:docChg chg="modSld">
      <pc:chgData name="saba zubair" userId="cd0c6b642a85ca9b" providerId="LiveId" clId="{873DC223-0637-42DB-AF94-AE34D8876665}" dt="2024-09-15T18:12:14.769" v="2" actId="14100"/>
      <pc:docMkLst>
        <pc:docMk/>
      </pc:docMkLst>
    </pc:docChg>
  </pc:docChgLst>
  <pc:docChgLst>
    <pc:chgData name="saba zubair" userId="cd0c6b642a85ca9b" providerId="LiveId" clId="{F1203B59-3DBE-483A-A79D-A80DF3345CFE}"/>
    <pc:docChg chg="custSel addSld delSld modSld">
      <pc:chgData name="saba zubair" userId="cd0c6b642a85ca9b" providerId="LiveId" clId="{F1203B59-3DBE-483A-A79D-A80DF3345CFE}" dt="2024-10-06T10:45:58.849" v="243" actId="14100"/>
      <pc:docMkLst>
        <pc:docMk/>
      </pc:docMkLst>
      <pc:sldChg chg="modSp add">
        <pc:chgData name="saba zubair" userId="cd0c6b642a85ca9b" providerId="LiveId" clId="{F1203B59-3DBE-483A-A79D-A80DF3345CFE}" dt="2024-10-06T08:28:13.085" v="74" actId="20577"/>
        <pc:sldMkLst>
          <pc:docMk/>
          <pc:sldMk cId="2047842423" sldId="279"/>
        </pc:sldMkLst>
        <pc:spChg chg="mod">
          <ac:chgData name="saba zubair" userId="cd0c6b642a85ca9b" providerId="LiveId" clId="{F1203B59-3DBE-483A-A79D-A80DF3345CFE}" dt="2024-10-06T08:28:13.085" v="74" actId="20577"/>
          <ac:spMkLst>
            <pc:docMk/>
            <pc:sldMk cId="2047842423" sldId="279"/>
            <ac:spMk id="12" creationId="{B69677ED-5C54-4353-B94F-C526DD00205C}"/>
          </ac:spMkLst>
        </pc:spChg>
      </pc:sldChg>
      <pc:sldChg chg="delSp modSp add">
        <pc:chgData name="saba zubair" userId="cd0c6b642a85ca9b" providerId="LiveId" clId="{F1203B59-3DBE-483A-A79D-A80DF3345CFE}" dt="2024-10-06T08:27:17.194" v="62"/>
        <pc:sldMkLst>
          <pc:docMk/>
          <pc:sldMk cId="1450291885" sldId="285"/>
        </pc:sldMkLst>
        <pc:spChg chg="del mod">
          <ac:chgData name="saba zubair" userId="cd0c6b642a85ca9b" providerId="LiveId" clId="{F1203B59-3DBE-483A-A79D-A80DF3345CFE}" dt="2024-10-06T08:27:17.194" v="62"/>
          <ac:spMkLst>
            <pc:docMk/>
            <pc:sldMk cId="1450291885" sldId="285"/>
            <ac:spMk id="7" creationId="{72A26C74-DEDF-4AAE-96B6-E2FD02B94164}"/>
          </ac:spMkLst>
        </pc:spChg>
      </pc:sldChg>
      <pc:sldChg chg="modSp">
        <pc:chgData name="saba zubair" userId="cd0c6b642a85ca9b" providerId="LiveId" clId="{F1203B59-3DBE-483A-A79D-A80DF3345CFE}" dt="2024-10-06T08:24:48.389" v="56" actId="255"/>
        <pc:sldMkLst>
          <pc:docMk/>
          <pc:sldMk cId="2966993120" sldId="287"/>
        </pc:sldMkLst>
        <pc:spChg chg="mod">
          <ac:chgData name="saba zubair" userId="cd0c6b642a85ca9b" providerId="LiveId" clId="{F1203B59-3DBE-483A-A79D-A80DF3345CFE}" dt="2024-10-06T08:24:48.389" v="56" actId="255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F1203B59-3DBE-483A-A79D-A80DF3345CFE}" dt="2024-10-06T08:22:04.917" v="1" actId="20577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100-bead strings.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prefer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use a real 100-bead bar.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Write times to the quarter hour from given clock images OR  Play Time cards game (making times on analogue cocks).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7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 a 1p and 2p coin behind your back. </a:t>
            </a: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which total 3p. What are the coins?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to hide coins and then reveal to check answers.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3 coins that total 6p. What are the coins?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that total 6p; what are they?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that total 20p; what are they?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3 coins that total 15p; what are they?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to practise further examples.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the level of this activity by asking open ended questions. </a:t>
            </a: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holding some coins that total 15p. None of them are 1p coins. What could they be?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holding some coins that total 20p. None of them are bronze coins. What could they be?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17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076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72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Write times to the quarter hour from given clock images OR  Play Time cards game (making times on analogue cocks).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7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076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7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5" y="2061812"/>
            <a:ext cx="8130503" cy="2757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Read time on digital and analogue clocks to the half hour.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Order time to the half hour, using digital and analogue clocks.</a:t>
            </a:r>
            <a:endParaRPr lang="en-GB" sz="2400" b="1" dirty="0">
              <a:solidFill>
                <a:srgbClr val="253746"/>
              </a:solidFill>
            </a:endParaRP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Read time on analogue clocks to nearest quarter hour.</a:t>
            </a:r>
            <a:endParaRPr lang="en-GB" sz="2400" b="1" dirty="0">
              <a:solidFill>
                <a:srgbClr val="253746"/>
              </a:solidFill>
            </a:endParaRP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Tell the time to the nearest quarter hour.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endParaRPr lang="en-US" sz="2400" b="1" dirty="0">
              <a:solidFill>
                <a:srgbClr val="25374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9614" y="1046149"/>
            <a:ext cx="891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253746"/>
                </a:solidFill>
              </a:rPr>
              <a:t>Revision Day 4</a:t>
            </a:r>
          </a:p>
          <a:p>
            <a:pPr algn="ctr"/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analogue clocks to nearest quarter hour.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730712"/>
            <a:ext cx="4381500" cy="4276725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Pie 10"/>
          <p:cNvSpPr/>
          <p:nvPr/>
        </p:nvSpPr>
        <p:spPr>
          <a:xfrm flipH="1">
            <a:off x="604800" y="847003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FC70E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612000" y="849600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14DC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18600000">
            <a:off x="2689796" y="2018319"/>
            <a:ext cx="0" cy="1764000"/>
            <a:chOff x="2620875" y="1194819"/>
            <a:chExt cx="0" cy="3312000"/>
          </a:xfrm>
          <a:effectLst/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1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5400000">
            <a:off x="2584800" y="1253278"/>
            <a:ext cx="0" cy="3219451"/>
            <a:chOff x="2620875" y="1194819"/>
            <a:chExt cx="0" cy="3312000"/>
          </a:xfrm>
          <a:effectLst/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0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64C8BFE3-8257-4908-8391-609CD530A989}"/>
              </a:ext>
            </a:extLst>
          </p:cNvPr>
          <p:cNvSpPr/>
          <p:nvPr/>
        </p:nvSpPr>
        <p:spPr>
          <a:xfrm>
            <a:off x="2502567" y="2746208"/>
            <a:ext cx="223457" cy="233591"/>
          </a:xfrm>
          <a:prstGeom prst="ellipse">
            <a:avLst/>
          </a:prstGeom>
          <a:solidFill>
            <a:schemeClr val="tx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917321" y="633909"/>
            <a:ext cx="3720900" cy="65054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Quarter past 10.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924427" y="1472695"/>
            <a:ext cx="3885244" cy="146175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Watch carefully what happens each time the clock moves forward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 hour.</a:t>
            </a:r>
          </a:p>
        </p:txBody>
      </p: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088771" y="3183788"/>
            <a:ext cx="3720900" cy="115405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Write the new times on your whiteboards.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964821" y="4797755"/>
            <a:ext cx="4560054" cy="111726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changed?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stayed the same?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5A0F435-1C23-4D2E-B477-5A2B4CE048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12" y="3678196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79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E60F00-27A6-46BE-9144-0407AABA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A776AA-C313-4CFE-AC40-99A3ACE6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11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77674-3CF3-4655-A898-81EF3DFA2892}"/>
              </a:ext>
            </a:extLst>
          </p:cNvPr>
          <p:cNvSpPr txBox="1"/>
          <p:nvPr/>
        </p:nvSpPr>
        <p:spPr>
          <a:xfrm>
            <a:off x="423611" y="455225"/>
            <a:ext cx="1639365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Station 1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87AB-59E2-4999-BD52-3A22690AAFD3}"/>
              </a:ext>
            </a:extLst>
          </p:cNvPr>
          <p:cNvSpPr txBox="1"/>
          <p:nvPr/>
        </p:nvSpPr>
        <p:spPr>
          <a:xfrm>
            <a:off x="515462" y="1268207"/>
            <a:ext cx="5327778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You are given some empty clock faces and time on digital form written on cards. 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Select a card and draw the hands on empty clock faces. 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Do as many as you can in 2 minutes.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C80284-7E11-4641-8F4F-DC4AAAF4B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369" y="3018171"/>
            <a:ext cx="3469981" cy="292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2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67A127-52A3-40EB-8FD1-87BCD31A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CF1A79-C604-4C4B-877D-754E58E5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12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37C6D2-B501-4AAE-8AE8-C529F7F496EF}"/>
              </a:ext>
            </a:extLst>
          </p:cNvPr>
          <p:cNvSpPr txBox="1"/>
          <p:nvPr/>
        </p:nvSpPr>
        <p:spPr>
          <a:xfrm>
            <a:off x="423611" y="455225"/>
            <a:ext cx="1639365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Station 2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6C6AA-EAAF-4470-893A-D93438CFD9C9}"/>
              </a:ext>
            </a:extLst>
          </p:cNvPr>
          <p:cNvSpPr txBox="1"/>
          <p:nvPr/>
        </p:nvSpPr>
        <p:spPr>
          <a:xfrm>
            <a:off x="515462" y="1268207"/>
            <a:ext cx="5327778" cy="236988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You are given some cards with analogue and digital times written on it. 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Compare the time and match the digital and analogue clocks.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0B0D61-1479-4EFA-9C9F-6BEA6E17D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30" y="3770087"/>
            <a:ext cx="2029108" cy="1952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2DCA5C-07D7-4D4A-A7E5-6EC954681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103" y="3634968"/>
            <a:ext cx="2172003" cy="11812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F39F30-2412-46E7-B065-57F7637384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892" y="5118063"/>
            <a:ext cx="2248214" cy="12098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1253347-2CB9-4444-B1EA-CFC5C77721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6560" y="3927271"/>
            <a:ext cx="1829055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17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A7A4DC-F6BA-4120-AFBB-3FA733D0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81394B-52C7-47E6-9606-AF56FF04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13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25CFC8-33E1-4257-B346-EAB60E330D1E}"/>
              </a:ext>
            </a:extLst>
          </p:cNvPr>
          <p:cNvSpPr txBox="1"/>
          <p:nvPr/>
        </p:nvSpPr>
        <p:spPr>
          <a:xfrm>
            <a:off x="423611" y="455225"/>
            <a:ext cx="1639365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Station 3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DBFC7-854C-4588-9FC7-D0D213968A1A}"/>
              </a:ext>
            </a:extLst>
          </p:cNvPr>
          <p:cNvSpPr txBox="1"/>
          <p:nvPr/>
        </p:nvSpPr>
        <p:spPr>
          <a:xfrm>
            <a:off x="515462" y="1268207"/>
            <a:ext cx="5327778" cy="236988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You are given some clock faces with time already mentioned on it.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Considering it starts at 12 noon, arrange the time from earliest to latest.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974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CD03E5-5166-4937-99D9-17DBF798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26E4BD-C5C5-47C4-BCAD-F7CD8897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72529-2EA0-48FE-BD2A-702493BA552F}"/>
              </a:ext>
            </a:extLst>
          </p:cNvPr>
          <p:cNvSpPr txBox="1"/>
          <p:nvPr/>
        </p:nvSpPr>
        <p:spPr>
          <a:xfrm>
            <a:off x="423611" y="455225"/>
            <a:ext cx="308610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Independent task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95E16D-6198-4156-B64C-B6C8321EE041}"/>
              </a:ext>
            </a:extLst>
          </p:cNvPr>
          <p:cNvSpPr txBox="1"/>
          <p:nvPr/>
        </p:nvSpPr>
        <p:spPr>
          <a:xfrm>
            <a:off x="515462" y="1268207"/>
            <a:ext cx="5327778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600" dirty="0"/>
              <a:t>Complete the revision worksheet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BDB6F-5511-4684-8E31-C074C523F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22" y="2168723"/>
            <a:ext cx="8478156" cy="393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5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Bonds to 10</a:t>
            </a:r>
            <a:r>
              <a:rPr lang="en-GB" dirty="0"/>
              <a:t> (</a:t>
            </a:r>
            <a:r>
              <a:rPr lang="en-GB" i="1" dirty="0"/>
              <a:t>simmering skills</a:t>
            </a:r>
            <a:r>
              <a:rPr lang="en-GB" dirty="0"/>
              <a:t>)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endParaRPr lang="en-GB" sz="2400" b="1" dirty="0">
              <a:solidFill>
                <a:srgbClr val="253746"/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669548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digital and analogue clocks to the half hour.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730712"/>
            <a:ext cx="4381500" cy="4276725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Pie 5"/>
          <p:cNvSpPr/>
          <p:nvPr/>
        </p:nvSpPr>
        <p:spPr>
          <a:xfrm>
            <a:off x="612000" y="849600"/>
            <a:ext cx="4032000" cy="4032000"/>
          </a:xfrm>
          <a:prstGeom prst="pie">
            <a:avLst>
              <a:gd name="adj1" fmla="val 5383654"/>
              <a:gd name="adj2" fmla="val 5380727"/>
            </a:avLst>
          </a:prstGeom>
          <a:solidFill>
            <a:srgbClr val="14DC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16200000">
            <a:off x="2736000" y="1936207"/>
            <a:ext cx="0" cy="1872000"/>
            <a:chOff x="2620875" y="1194819"/>
            <a:chExt cx="0" cy="3312000"/>
          </a:xfrm>
          <a:effectLst/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508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50800">
              <a:solidFill>
                <a:schemeClr val="tx1">
                  <a:alpha val="71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>
            <a:off x="2628000" y="1332000"/>
            <a:ext cx="0" cy="3219451"/>
            <a:chOff x="2620875" y="1194819"/>
            <a:chExt cx="0" cy="3312000"/>
          </a:xfrm>
          <a:effectLst/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50800">
              <a:solidFill>
                <a:schemeClr val="tx1">
                  <a:alpha val="70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64C8BFE3-8257-4908-8391-609CD530A989}"/>
              </a:ext>
            </a:extLst>
          </p:cNvPr>
          <p:cNvSpPr>
            <a:spLocks/>
          </p:cNvSpPr>
          <p:nvPr/>
        </p:nvSpPr>
        <p:spPr>
          <a:xfrm>
            <a:off x="2502566" y="2746207"/>
            <a:ext cx="252000" cy="2520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9050" h="82550"/>
            <a:bevelB w="6350" h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500" y="686488"/>
            <a:ext cx="1358254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09:00</a:t>
            </a:r>
            <a:endParaRPr lang="en-GB" sz="3200" dirty="0"/>
          </a:p>
        </p:txBody>
      </p:sp>
      <p:sp>
        <p:nvSpPr>
          <p:cNvPr id="17" name="Up Arrow 16"/>
          <p:cNvSpPr/>
          <p:nvPr/>
        </p:nvSpPr>
        <p:spPr>
          <a:xfrm>
            <a:off x="4984948" y="1593575"/>
            <a:ext cx="3892351" cy="2153013"/>
          </a:xfrm>
          <a:prstGeom prst="upArrow">
            <a:avLst>
              <a:gd name="adj1" fmla="val 73619"/>
              <a:gd name="adj2" fmla="val 37834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This is a digital clock. Where have you seen this sort of clock?</a:t>
            </a:r>
          </a:p>
        </p:txBody>
      </p:sp>
      <p:sp>
        <p:nvSpPr>
          <p:cNvPr id="18" name="Up Arrow 17"/>
          <p:cNvSpPr/>
          <p:nvPr/>
        </p:nvSpPr>
        <p:spPr>
          <a:xfrm>
            <a:off x="4984946" y="1492343"/>
            <a:ext cx="3892351" cy="2746514"/>
          </a:xfrm>
          <a:prstGeom prst="upArrow">
            <a:avLst>
              <a:gd name="adj1" fmla="val 73619"/>
              <a:gd name="adj2" fmla="val 26626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number </a:t>
            </a:r>
          </a:p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before the 2 dots tells us the hour. There is a 0 before the 9 - digital times have 4 digits!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8500" y="686487"/>
            <a:ext cx="1401798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09:30</a:t>
            </a:r>
            <a:endParaRPr lang="en-GB" sz="3200" dirty="0"/>
          </a:p>
        </p:txBody>
      </p:sp>
      <p:sp>
        <p:nvSpPr>
          <p:cNvPr id="20" name="Up Arrow 19"/>
          <p:cNvSpPr/>
          <p:nvPr/>
        </p:nvSpPr>
        <p:spPr>
          <a:xfrm>
            <a:off x="4984944" y="1299695"/>
            <a:ext cx="3892351" cy="2978424"/>
          </a:xfrm>
          <a:prstGeom prst="upArrow">
            <a:avLst>
              <a:gd name="adj1" fmla="val 73619"/>
              <a:gd name="adj2" fmla="val 37834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look at the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digital clock. </a:t>
            </a: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There are 60 minutes in an hour so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09:30 is half past 9.</a:t>
            </a: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26922" y="5137655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9 o ’clock!</a:t>
            </a:r>
          </a:p>
        </p:txBody>
      </p:sp>
      <p:sp>
        <p:nvSpPr>
          <p:cNvPr id="2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26922" y="5140161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half past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9!</a:t>
            </a:r>
          </a:p>
        </p:txBody>
      </p:sp>
      <p:sp>
        <p:nvSpPr>
          <p:cNvPr id="2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80878" y="2256967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will it be in half an hour?</a:t>
            </a:r>
          </a:p>
        </p:txBody>
      </p:sp>
      <p:sp>
        <p:nvSpPr>
          <p:cNvPr id="2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29073" y="5140161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10 o’ clock!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31563" y="686488"/>
            <a:ext cx="1375671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10:00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digital and analogue clocks to the half hour.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730712"/>
            <a:ext cx="4381500" cy="4276725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Pie 5"/>
          <p:cNvSpPr/>
          <p:nvPr/>
        </p:nvSpPr>
        <p:spPr>
          <a:xfrm>
            <a:off x="612000" y="849600"/>
            <a:ext cx="4032000" cy="4032000"/>
          </a:xfrm>
          <a:prstGeom prst="pie">
            <a:avLst>
              <a:gd name="adj1" fmla="val 5383654"/>
              <a:gd name="adj2" fmla="val 5380727"/>
            </a:avLst>
          </a:prstGeom>
          <a:solidFill>
            <a:srgbClr val="14DC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3600000">
            <a:off x="2622749" y="1964614"/>
            <a:ext cx="0" cy="1872000"/>
            <a:chOff x="2620875" y="1194819"/>
            <a:chExt cx="0" cy="3312000"/>
          </a:xfrm>
          <a:effectLst/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508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50800">
              <a:solidFill>
                <a:schemeClr val="tx1">
                  <a:alpha val="71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>
            <a:off x="2628000" y="1332000"/>
            <a:ext cx="0" cy="3219451"/>
            <a:chOff x="2620875" y="1194819"/>
            <a:chExt cx="0" cy="3312000"/>
          </a:xfrm>
          <a:effectLst/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50800">
              <a:solidFill>
                <a:schemeClr val="tx1">
                  <a:alpha val="70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64C8BFE3-8257-4908-8391-609CD530A989}"/>
              </a:ext>
            </a:extLst>
          </p:cNvPr>
          <p:cNvSpPr>
            <a:spLocks/>
          </p:cNvSpPr>
          <p:nvPr/>
        </p:nvSpPr>
        <p:spPr>
          <a:xfrm>
            <a:off x="2502566" y="2746207"/>
            <a:ext cx="252000" cy="2520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9050" h="82550"/>
            <a:bevelB w="6350" h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3711" y="720000"/>
            <a:ext cx="1375659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02:00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126774" y="719999"/>
            <a:ext cx="1358242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02:30</a:t>
            </a:r>
            <a:endParaRPr lang="en-GB" sz="3200" dirty="0"/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32738" y="5163073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2 o’ clock!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26921" y="5161844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half past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2!</a:t>
            </a: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26921" y="5157126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3 o’ clock!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80878" y="2256967"/>
            <a:ext cx="3791656" cy="8262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will it be in half an hour?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948256" y="1995984"/>
            <a:ext cx="3791656" cy="178163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will it be in another half an hour? Write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digital time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on your whiteboards.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5A0F435-1C23-4D2E-B477-5A2B4CE048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375" y="3368615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6113711" y="730712"/>
            <a:ext cx="1384368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03:00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6700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analogue clocks to nearest quarter hour.</a:t>
            </a:r>
          </a:p>
        </p:txBody>
      </p:sp>
      <p:sp>
        <p:nvSpPr>
          <p:cNvPr id="3" name="Oval 2"/>
          <p:cNvSpPr/>
          <p:nvPr/>
        </p:nvSpPr>
        <p:spPr>
          <a:xfrm>
            <a:off x="482643" y="1087575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4"/>
          </p:cNvCxnSpPr>
          <p:nvPr/>
        </p:nvCxnSpPr>
        <p:spPr>
          <a:xfrm>
            <a:off x="2282643" y="1087575"/>
            <a:ext cx="0" cy="360000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2"/>
            <a:endCxn id="3" idx="6"/>
          </p:cNvCxnSpPr>
          <p:nvPr/>
        </p:nvCxnSpPr>
        <p:spPr>
          <a:xfrm>
            <a:off x="482643" y="2887575"/>
            <a:ext cx="3600000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82773" y="725625"/>
            <a:ext cx="4520672" cy="17985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Fold your circle in half. Now fold it in half again so that you have 4 equal parts. What do we call these parts? 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82773" y="725625"/>
            <a:ext cx="4520672" cy="12460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circle is a bit like a clock face. Let’s put 12 at the top.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0467" y="68746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12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35173" y="2085975"/>
            <a:ext cx="4520672" cy="11239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number goes at the bottom?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5388" y="46875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6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97153" y="1201650"/>
            <a:ext cx="4221040" cy="11239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Where should 3 go on our circle?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82643" y="26875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3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45447" y="2394145"/>
            <a:ext cx="4520672" cy="19511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3 is a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¼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of the way round the clock face. When the minute hand is here, it 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¼ of an hour past an o’ clock time. 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32589" y="1201650"/>
            <a:ext cx="4221040" cy="11239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Where should 9 go on our circle?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45447" y="2361090"/>
            <a:ext cx="4520672" cy="19511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When the minute hand is at 9, it has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 </a:t>
            </a:r>
            <a:r>
              <a:rPr lang="en-GB" b="1" baseline="30000" dirty="0">
                <a:solidFill>
                  <a:srgbClr val="FF0000"/>
                </a:solidFill>
                <a:latin typeface="Myriad Pro Light" panose="020B0603030403020204" pitchFamily="34" charset="0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/</a:t>
            </a:r>
            <a:r>
              <a:rPr lang="en-GB" b="1" baseline="-25000" dirty="0">
                <a:solidFill>
                  <a:srgbClr val="FF0000"/>
                </a:solidFill>
                <a:latin typeface="Myriad Pro Light" panose="020B0603030403020204" pitchFamily="34" charset="0"/>
              </a:rPr>
              <a:t>4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 of an hour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to go until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next o’ clock time.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1199" y="26875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714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8" grpId="1" animBg="1"/>
      <p:bldP spid="11" grpId="0" animBg="1"/>
      <p:bldP spid="11" grpId="1" animBg="1"/>
      <p:bldP spid="9" grpId="0"/>
      <p:bldP spid="13" grpId="0" animBg="1"/>
      <p:bldP spid="13" grpId="1" animBg="1"/>
      <p:bldP spid="14" grpId="0"/>
      <p:bldP spid="15" grpId="0" animBg="1"/>
      <p:bldP spid="15" grpId="1" animBg="1"/>
      <p:bldP spid="16" grpId="0"/>
      <p:bldP spid="17" grpId="0" animBg="1"/>
      <p:bldP spid="17" grpId="1" animBg="1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analogue clocks to nearest quarter hour.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730712"/>
            <a:ext cx="4381500" cy="4276725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Pie 10"/>
          <p:cNvSpPr/>
          <p:nvPr/>
        </p:nvSpPr>
        <p:spPr>
          <a:xfrm flipH="1">
            <a:off x="604800" y="847003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FC70E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612000" y="849600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14DC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16200000">
            <a:off x="2685042" y="1944000"/>
            <a:ext cx="0" cy="1764000"/>
            <a:chOff x="2620875" y="1194819"/>
            <a:chExt cx="0" cy="3312000"/>
          </a:xfrm>
          <a:effectLst/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1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>
            <a:off x="2620800" y="1285874"/>
            <a:ext cx="0" cy="3219451"/>
            <a:chOff x="2620875" y="1194819"/>
            <a:chExt cx="0" cy="3312000"/>
          </a:xfrm>
          <a:effectLst/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0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64C8BFE3-8257-4908-8391-609CD530A989}"/>
              </a:ext>
            </a:extLst>
          </p:cNvPr>
          <p:cNvSpPr/>
          <p:nvPr/>
        </p:nvSpPr>
        <p:spPr>
          <a:xfrm>
            <a:off x="2502567" y="2746208"/>
            <a:ext cx="223457" cy="233591"/>
          </a:xfrm>
          <a:prstGeom prst="ellipse">
            <a:avLst/>
          </a:prstGeom>
          <a:solidFill>
            <a:schemeClr val="tx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86326" y="730712"/>
            <a:ext cx="3572028" cy="188866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9 o’ clock. On this clock the pink tells as ‘past’ times and the blue tells us ‘to’ times.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27471" y="779286"/>
            <a:ext cx="3973391" cy="1840089"/>
          </a:xfrm>
          <a:prstGeom prst="wedgeEllipseCallout">
            <a:avLst>
              <a:gd name="adj1" fmla="val -31219"/>
              <a:gd name="adj2" fmla="val -8697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it’s ¼ of an hour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after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9 o’ clock. We can write that as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quarter past 9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or ¼ past 9.  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09600" y="1097911"/>
            <a:ext cx="3720900" cy="109673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is it now?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38609" y="772397"/>
            <a:ext cx="3973391" cy="184008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it’s only ¼ of an hour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before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10 o’ clock. We can write that as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quarter to 10 or ¼ to 10. </a:t>
            </a: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75477" y="1126677"/>
            <a:ext cx="3720900" cy="109673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is it now?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55033" y="1112294"/>
            <a:ext cx="3720900" cy="109673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is it now?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5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analogue clocks to nearest quarter hour.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730712"/>
            <a:ext cx="4381500" cy="4276725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Pie 10"/>
          <p:cNvSpPr/>
          <p:nvPr/>
        </p:nvSpPr>
        <p:spPr>
          <a:xfrm flipH="1">
            <a:off x="604800" y="847003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FC70E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612000" y="849600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14DC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18600000">
            <a:off x="2689796" y="2018319"/>
            <a:ext cx="0" cy="1764000"/>
            <a:chOff x="2620875" y="1194819"/>
            <a:chExt cx="0" cy="3312000"/>
          </a:xfrm>
          <a:effectLst/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1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5400000">
            <a:off x="2584800" y="1253278"/>
            <a:ext cx="0" cy="3219451"/>
            <a:chOff x="2620875" y="1194819"/>
            <a:chExt cx="0" cy="3312000"/>
          </a:xfrm>
          <a:effectLst/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0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64C8BFE3-8257-4908-8391-609CD530A989}"/>
              </a:ext>
            </a:extLst>
          </p:cNvPr>
          <p:cNvSpPr/>
          <p:nvPr/>
        </p:nvSpPr>
        <p:spPr>
          <a:xfrm>
            <a:off x="2502567" y="2746208"/>
            <a:ext cx="223457" cy="233591"/>
          </a:xfrm>
          <a:prstGeom prst="ellipse">
            <a:avLst/>
          </a:prstGeom>
          <a:solidFill>
            <a:schemeClr val="tx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917321" y="633909"/>
            <a:ext cx="3720900" cy="65054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Quarter past 10.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924427" y="1472695"/>
            <a:ext cx="3885244" cy="146175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Watch carefully what happens each time the clock moves forward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 hour.</a:t>
            </a:r>
          </a:p>
        </p:txBody>
      </p: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088771" y="3183788"/>
            <a:ext cx="3720900" cy="115405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Write the new times on your whiteboards.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964821" y="4797755"/>
            <a:ext cx="4560054" cy="111726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changed?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stayed the same?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5A0F435-1C23-4D2E-B477-5A2B4CE048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12" y="3678196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9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analogue clocks to nearest quarter hour.</a:t>
            </a:r>
          </a:p>
        </p:txBody>
      </p:sp>
      <p:sp>
        <p:nvSpPr>
          <p:cNvPr id="3" name="Oval 2"/>
          <p:cNvSpPr/>
          <p:nvPr/>
        </p:nvSpPr>
        <p:spPr>
          <a:xfrm>
            <a:off x="482643" y="1087575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4"/>
          </p:cNvCxnSpPr>
          <p:nvPr/>
        </p:nvCxnSpPr>
        <p:spPr>
          <a:xfrm>
            <a:off x="2282643" y="1087575"/>
            <a:ext cx="0" cy="360000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2"/>
            <a:endCxn id="3" idx="6"/>
          </p:cNvCxnSpPr>
          <p:nvPr/>
        </p:nvCxnSpPr>
        <p:spPr>
          <a:xfrm>
            <a:off x="482643" y="2887575"/>
            <a:ext cx="3600000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82773" y="725625"/>
            <a:ext cx="4520672" cy="17985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Fold your circle in half. Now fold it in half again so that you have 4 equal parts. What do we call these parts? 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82773" y="725625"/>
            <a:ext cx="4520672" cy="12460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circle is a bit like a clock face. Let’s put 12 at the top.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0467" y="68746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12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35173" y="2085975"/>
            <a:ext cx="4520672" cy="11239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number goes at the bottom?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5388" y="46875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6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97153" y="1201650"/>
            <a:ext cx="4221040" cy="11239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Where should 3 go on our circle?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82643" y="26875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3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45447" y="2394145"/>
            <a:ext cx="4520672" cy="19511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3 is a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¼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of the way round the clock face. When the minute hand is here, it 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¼ of an hour past an o’ clock time. 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32589" y="1201650"/>
            <a:ext cx="4221040" cy="112395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Where should 9 go on our circle?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45447" y="2361090"/>
            <a:ext cx="4520672" cy="19511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When the minute hand is at 9, it has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 </a:t>
            </a:r>
            <a:r>
              <a:rPr lang="en-GB" b="1" baseline="30000" dirty="0">
                <a:solidFill>
                  <a:srgbClr val="FF0000"/>
                </a:solidFill>
                <a:latin typeface="Myriad Pro Light" panose="020B0603030403020204" pitchFamily="34" charset="0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/</a:t>
            </a:r>
            <a:r>
              <a:rPr lang="en-GB" b="1" baseline="-25000" dirty="0">
                <a:solidFill>
                  <a:srgbClr val="FF0000"/>
                </a:solidFill>
                <a:latin typeface="Myriad Pro Light" panose="020B0603030403020204" pitchFamily="34" charset="0"/>
              </a:rPr>
              <a:t>4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 of an hour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to go until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next o’ clock time.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1199" y="26875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6974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8" grpId="1" animBg="1"/>
      <p:bldP spid="11" grpId="0" animBg="1"/>
      <p:bldP spid="11" grpId="1" animBg="1"/>
      <p:bldP spid="9" grpId="0"/>
      <p:bldP spid="13" grpId="0" animBg="1"/>
      <p:bldP spid="13" grpId="1" animBg="1"/>
      <p:bldP spid="14" grpId="0"/>
      <p:bldP spid="15" grpId="0" animBg="1"/>
      <p:bldP spid="15" grpId="1" animBg="1"/>
      <p:bldP spid="16" grpId="0"/>
      <p:bldP spid="17" grpId="0" animBg="1"/>
      <p:bldP spid="17" grpId="1" animBg="1"/>
      <p:bldP spid="18" grpId="0" animBg="1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Read time on analogue clocks to nearest quarter hour.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730712"/>
            <a:ext cx="4381500" cy="4276725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Pie 10"/>
          <p:cNvSpPr/>
          <p:nvPr/>
        </p:nvSpPr>
        <p:spPr>
          <a:xfrm flipH="1">
            <a:off x="604800" y="847003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FC70E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612000" y="849600"/>
            <a:ext cx="4032000" cy="4032000"/>
          </a:xfrm>
          <a:prstGeom prst="pie">
            <a:avLst>
              <a:gd name="adj1" fmla="val 5383654"/>
              <a:gd name="adj2" fmla="val 16199999"/>
            </a:avLst>
          </a:prstGeom>
          <a:solidFill>
            <a:srgbClr val="14DC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 rot="16200000">
            <a:off x="2685042" y="1944000"/>
            <a:ext cx="0" cy="1764000"/>
            <a:chOff x="2620875" y="1194819"/>
            <a:chExt cx="0" cy="3312000"/>
          </a:xfrm>
          <a:effectLst/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1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F15784-0403-44AC-85E3-5EA984013182}"/>
              </a:ext>
            </a:extLst>
          </p:cNvPr>
          <p:cNvGrpSpPr/>
          <p:nvPr/>
        </p:nvGrpSpPr>
        <p:grpSpPr>
          <a:xfrm>
            <a:off x="2620800" y="1285874"/>
            <a:ext cx="0" cy="3219451"/>
            <a:chOff x="2620875" y="1194819"/>
            <a:chExt cx="0" cy="3312000"/>
          </a:xfrm>
          <a:effectLst/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5740BD2-4612-4016-ACEE-5CAED87C55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0875" y="2850819"/>
              <a:ext cx="0" cy="1656000"/>
            </a:xfrm>
            <a:prstGeom prst="straightConnector1">
              <a:avLst/>
            </a:prstGeom>
            <a:ln w="38100">
              <a:solidFill>
                <a:schemeClr val="bg1">
                  <a:alpha val="0"/>
                </a:schemeClr>
              </a:solidFill>
              <a:headEnd type="stealth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>
              <a:off x="2620875" y="1194819"/>
              <a:ext cx="0" cy="1656000"/>
            </a:xfrm>
            <a:prstGeom prst="straightConnector1">
              <a:avLst/>
            </a:prstGeom>
            <a:ln w="38100">
              <a:solidFill>
                <a:schemeClr val="tx1">
                  <a:alpha val="70000"/>
                </a:schemeClr>
              </a:solidFill>
              <a:headEnd type="stealth" w="lg" len="med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64C8BFE3-8257-4908-8391-609CD530A989}"/>
              </a:ext>
            </a:extLst>
          </p:cNvPr>
          <p:cNvSpPr/>
          <p:nvPr/>
        </p:nvSpPr>
        <p:spPr>
          <a:xfrm>
            <a:off x="2502567" y="2746208"/>
            <a:ext cx="223457" cy="233591"/>
          </a:xfrm>
          <a:prstGeom prst="ellipse">
            <a:avLst/>
          </a:prstGeom>
          <a:solidFill>
            <a:schemeClr val="tx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86326" y="730712"/>
            <a:ext cx="3572028" cy="188866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It’s 9 o’ clock. On this clock the pink tells as ‘past’ times and the blue tells us ‘to’ times.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27471" y="779286"/>
            <a:ext cx="3973391" cy="1840089"/>
          </a:xfrm>
          <a:prstGeom prst="wedgeEllipseCallout">
            <a:avLst>
              <a:gd name="adj1" fmla="val -31219"/>
              <a:gd name="adj2" fmla="val -8697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it’s ¼ of an hour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after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9 o’ clock. We can write that as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quarter past 9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or ¼ past 9.  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09600" y="1097911"/>
            <a:ext cx="3720900" cy="109673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is it now?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38609" y="772397"/>
            <a:ext cx="3973391" cy="184008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it’s only ¼ of an hour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before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10 o’ clock. We can write that as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quarter to 10 or ¼ to 10. </a:t>
            </a: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75477" y="1126677"/>
            <a:ext cx="3720900" cy="109673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is it now?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55033" y="1112294"/>
            <a:ext cx="3720900" cy="109673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time is it now?</a:t>
            </a:r>
            <a:endParaRPr lang="en-GB" b="1" dirty="0">
              <a:solidFill>
                <a:srgbClr val="FF0000"/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7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7274</TotalTime>
  <Words>1261</Words>
  <Application>Microsoft Office PowerPoint</Application>
  <PresentationFormat>On-screen Show (4:3)</PresentationFormat>
  <Paragraphs>152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308</cp:revision>
  <dcterms:created xsi:type="dcterms:W3CDTF">2018-09-13T11:08:58Z</dcterms:created>
  <dcterms:modified xsi:type="dcterms:W3CDTF">2024-11-25T18:09:41Z</dcterms:modified>
</cp:coreProperties>
</file>