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87" r:id="rId2"/>
    <p:sldId id="285" r:id="rId3"/>
    <p:sldId id="279" r:id="rId4"/>
    <p:sldId id="297" r:id="rId5"/>
    <p:sldId id="314" r:id="rId6"/>
    <p:sldId id="315" r:id="rId7"/>
    <p:sldId id="319" r:id="rId8"/>
    <p:sldId id="320" r:id="rId9"/>
    <p:sldId id="321" r:id="rId10"/>
    <p:sldId id="322" r:id="rId11"/>
    <p:sldId id="323" r:id="rId12"/>
    <p:sldId id="324" r:id="rId13"/>
    <p:sldId id="325" r:id="rId14"/>
    <p:sldId id="326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E2E6"/>
    <a:srgbClr val="6EBFC8"/>
    <a:srgbClr val="F6B350"/>
    <a:srgbClr val="253746"/>
    <a:srgbClr val="004A76"/>
    <a:srgbClr val="3F9DA7"/>
    <a:srgbClr val="AED2BC"/>
    <a:srgbClr val="87BB9B"/>
    <a:srgbClr val="F7E3FD"/>
    <a:srgbClr val="6C3F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50" autoAdjust="0"/>
    <p:restoredTop sz="85848" autoAdjust="0"/>
  </p:normalViewPr>
  <p:slideViewPr>
    <p:cSldViewPr snapToGrid="0">
      <p:cViewPr varScale="1">
        <p:scale>
          <a:sx n="57" d="100"/>
          <a:sy n="57" d="100"/>
        </p:scale>
        <p:origin x="1708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>
        <p:scale>
          <a:sx n="80" d="100"/>
          <a:sy n="80" d="100"/>
        </p:scale>
        <p:origin x="2256" y="-7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ba zubair" userId="cd0c6b642a85ca9b" providerId="LiveId" clId="{308BE247-0BE6-4B37-9411-032046A963EF}"/>
    <pc:docChg chg="custSel addSld delSld modSld">
      <pc:chgData name="saba zubair" userId="cd0c6b642a85ca9b" providerId="LiveId" clId="{308BE247-0BE6-4B37-9411-032046A963EF}" dt="2024-10-07T18:01:17.111" v="610" actId="20577"/>
      <pc:docMkLst>
        <pc:docMk/>
      </pc:docMkLst>
      <pc:sldChg chg="modSp">
        <pc:chgData name="saba zubair" userId="cd0c6b642a85ca9b" providerId="LiveId" clId="{308BE247-0BE6-4B37-9411-032046A963EF}" dt="2024-10-07T14:24:03.380" v="23" actId="122"/>
        <pc:sldMkLst>
          <pc:docMk/>
          <pc:sldMk cId="1450291885" sldId="285"/>
        </pc:sldMkLst>
        <pc:spChg chg="mod">
          <ac:chgData name="saba zubair" userId="cd0c6b642a85ca9b" providerId="LiveId" clId="{308BE247-0BE6-4B37-9411-032046A963EF}" dt="2024-10-07T14:24:03.380" v="23" actId="122"/>
          <ac:spMkLst>
            <pc:docMk/>
            <pc:sldMk cId="1450291885" sldId="285"/>
            <ac:spMk id="13" creationId="{B69677ED-5C54-4353-B94F-C526DD00205C}"/>
          </ac:spMkLst>
        </pc:spChg>
      </pc:sldChg>
      <pc:sldChg chg="modSp">
        <pc:chgData name="saba zubair" userId="cd0c6b642a85ca9b" providerId="LiveId" clId="{308BE247-0BE6-4B37-9411-032046A963EF}" dt="2024-10-07T14:11:10.743" v="12"/>
        <pc:sldMkLst>
          <pc:docMk/>
          <pc:sldMk cId="2966993120" sldId="287"/>
        </pc:sldMkLst>
        <pc:spChg chg="mod">
          <ac:chgData name="saba zubair" userId="cd0c6b642a85ca9b" providerId="LiveId" clId="{308BE247-0BE6-4B37-9411-032046A963EF}" dt="2024-10-07T14:11:10.743" v="12"/>
          <ac:spMkLst>
            <pc:docMk/>
            <pc:sldMk cId="2966993120" sldId="287"/>
            <ac:spMk id="13" creationId="{B69677ED-5C54-4353-B94F-C526DD00205C}"/>
          </ac:spMkLst>
        </pc:spChg>
        <pc:spChg chg="mod">
          <ac:chgData name="saba zubair" userId="cd0c6b642a85ca9b" providerId="LiveId" clId="{308BE247-0BE6-4B37-9411-032046A963EF}" dt="2024-10-07T14:04:18.275" v="3" actId="20577"/>
          <ac:spMkLst>
            <pc:docMk/>
            <pc:sldMk cId="2966993120" sldId="287"/>
            <ac:spMk id="15" creationId="{A64F3FED-3247-4F55-BF8A-D1D9E087C650}"/>
          </ac:spMkLst>
        </pc:spChg>
      </pc:sldChg>
    </pc:docChg>
  </pc:docChgLst>
  <pc:docChgLst>
    <pc:chgData name="saba zubair" userId="cd0c6b642a85ca9b" providerId="LiveId" clId="{CBC46C88-ACB0-48CA-95E8-7D38FCFEDDF3}"/>
    <pc:docChg chg="undo custSel addSld delSld modSld">
      <pc:chgData name="saba zubair" userId="cd0c6b642a85ca9b" providerId="LiveId" clId="{CBC46C88-ACB0-48CA-95E8-7D38FCFEDDF3}" dt="2024-10-05T20:47:55.696" v="684" actId="47"/>
      <pc:docMkLst>
        <pc:docMk/>
      </pc:docMkLst>
      <pc:sldChg chg="del">
        <pc:chgData name="saba zubair" userId="cd0c6b642a85ca9b" providerId="LiveId" clId="{CBC46C88-ACB0-48CA-95E8-7D38FCFEDDF3}" dt="2024-10-05T20:40:57.807" v="562" actId="47"/>
        <pc:sldMkLst>
          <pc:docMk/>
          <pc:sldMk cId="1450291885" sldId="285"/>
        </pc:sldMkLst>
      </pc:sldChg>
      <pc:sldChg chg="modSp">
        <pc:chgData name="saba zubair" userId="cd0c6b642a85ca9b" providerId="LiveId" clId="{CBC46C88-ACB0-48CA-95E8-7D38FCFEDDF3}" dt="2024-10-05T20:37:51.498" v="540" actId="255"/>
        <pc:sldMkLst>
          <pc:docMk/>
          <pc:sldMk cId="2966993120" sldId="287"/>
        </pc:sldMkLst>
        <pc:spChg chg="mod">
          <ac:chgData name="saba zubair" userId="cd0c6b642a85ca9b" providerId="LiveId" clId="{CBC46C88-ACB0-48CA-95E8-7D38FCFEDDF3}" dt="2024-10-05T20:27:57.878" v="510" actId="1076"/>
          <ac:spMkLst>
            <pc:docMk/>
            <pc:sldMk cId="2966993120" sldId="287"/>
            <ac:spMk id="13" creationId="{B69677ED-5C54-4353-B94F-C526DD00205C}"/>
          </ac:spMkLst>
        </pc:spChg>
        <pc:spChg chg="mod">
          <ac:chgData name="saba zubair" userId="cd0c6b642a85ca9b" providerId="LiveId" clId="{CBC46C88-ACB0-48CA-95E8-7D38FCFEDDF3}" dt="2024-10-05T20:37:51.498" v="540" actId="255"/>
          <ac:spMkLst>
            <pc:docMk/>
            <pc:sldMk cId="2966993120" sldId="287"/>
            <ac:spMk id="15" creationId="{A64F3FED-3247-4F55-BF8A-D1D9E087C650}"/>
          </ac:spMkLst>
        </pc:spChg>
      </pc:sldChg>
    </pc:docChg>
  </pc:docChgLst>
  <pc:docChgLst>
    <pc:chgData name="saba zubair" userId="cd0c6b642a85ca9b" providerId="LiveId" clId="{1F158EE4-2BCD-4008-9EAD-B1293BBA5CCF}"/>
    <pc:docChg chg="custSel addSld delSld modSld">
      <pc:chgData name="saba zubair" userId="cd0c6b642a85ca9b" providerId="LiveId" clId="{1F158EE4-2BCD-4008-9EAD-B1293BBA5CCF}" dt="2024-10-06T17:46:11.329" v="208" actId="1076"/>
      <pc:docMkLst>
        <pc:docMk/>
      </pc:docMkLst>
      <pc:sldChg chg="del">
        <pc:chgData name="saba zubair" userId="cd0c6b642a85ca9b" providerId="LiveId" clId="{1F158EE4-2BCD-4008-9EAD-B1293BBA5CCF}" dt="2024-10-06T17:44:00.767" v="147" actId="47"/>
        <pc:sldMkLst>
          <pc:docMk/>
          <pc:sldMk cId="2047842423" sldId="279"/>
        </pc:sldMkLst>
      </pc:sldChg>
      <pc:sldChg chg="modSp">
        <pc:chgData name="saba zubair" userId="cd0c6b642a85ca9b" providerId="LiveId" clId="{1F158EE4-2BCD-4008-9EAD-B1293BBA5CCF}" dt="2024-10-06T17:22:57.734" v="28"/>
        <pc:sldMkLst>
          <pc:docMk/>
          <pc:sldMk cId="1450291885" sldId="285"/>
        </pc:sldMkLst>
        <pc:spChg chg="mod">
          <ac:chgData name="saba zubair" userId="cd0c6b642a85ca9b" providerId="LiveId" clId="{1F158EE4-2BCD-4008-9EAD-B1293BBA5CCF}" dt="2024-10-06T17:22:57.734" v="28"/>
          <ac:spMkLst>
            <pc:docMk/>
            <pc:sldMk cId="1450291885" sldId="285"/>
            <ac:spMk id="13" creationId="{B69677ED-5C54-4353-B94F-C526DD00205C}"/>
          </ac:spMkLst>
        </pc:spChg>
      </pc:sldChg>
      <pc:sldChg chg="modSp">
        <pc:chgData name="saba zubair" userId="cd0c6b642a85ca9b" providerId="LiveId" clId="{1F158EE4-2BCD-4008-9EAD-B1293BBA5CCF}" dt="2024-10-06T17:22:25.053" v="6"/>
        <pc:sldMkLst>
          <pc:docMk/>
          <pc:sldMk cId="2966993120" sldId="287"/>
        </pc:sldMkLst>
        <pc:spChg chg="mod">
          <ac:chgData name="saba zubair" userId="cd0c6b642a85ca9b" providerId="LiveId" clId="{1F158EE4-2BCD-4008-9EAD-B1293BBA5CCF}" dt="2024-10-06T17:22:25.053" v="6"/>
          <ac:spMkLst>
            <pc:docMk/>
            <pc:sldMk cId="2966993120" sldId="287"/>
            <ac:spMk id="13" creationId="{B69677ED-5C54-4353-B94F-C526DD00205C}"/>
          </ac:spMkLst>
        </pc:spChg>
        <pc:spChg chg="mod">
          <ac:chgData name="saba zubair" userId="cd0c6b642a85ca9b" providerId="LiveId" clId="{1F158EE4-2BCD-4008-9EAD-B1293BBA5CCF}" dt="2024-10-06T17:21:40.938" v="1" actId="20577"/>
          <ac:spMkLst>
            <pc:docMk/>
            <pc:sldMk cId="2966993120" sldId="287"/>
            <ac:spMk id="15" creationId="{A64F3FED-3247-4F55-BF8A-D1D9E087C650}"/>
          </ac:spMkLst>
        </pc:spChg>
      </pc:sldChg>
    </pc:docChg>
  </pc:docChgLst>
  <pc:docChgLst>
    <pc:chgData name="Saba Zubair" userId="a0784601-03b9-4b87-b5f2-95db7742549f" providerId="ADAL" clId="{2BA6DF5D-9803-497E-A960-A8B70E53B0D6}"/>
    <pc:docChg chg="custSel addSld delSld modSld">
      <pc:chgData name="Saba Zubair" userId="a0784601-03b9-4b87-b5f2-95db7742549f" providerId="ADAL" clId="{2BA6DF5D-9803-497E-A960-A8B70E53B0D6}" dt="2024-11-25T18:09:37.048" v="324" actId="1076"/>
      <pc:docMkLst>
        <pc:docMk/>
      </pc:docMkLst>
      <pc:sldChg chg="add">
        <pc:chgData name="Saba Zubair" userId="a0784601-03b9-4b87-b5f2-95db7742549f" providerId="ADAL" clId="{2BA6DF5D-9803-497E-A960-A8B70E53B0D6}" dt="2024-11-25T14:42:33.934" v="22"/>
        <pc:sldMkLst>
          <pc:docMk/>
          <pc:sldMk cId="2047842423" sldId="279"/>
        </pc:sldMkLst>
      </pc:sldChg>
      <pc:sldChg chg="modSp">
        <pc:chgData name="Saba Zubair" userId="a0784601-03b9-4b87-b5f2-95db7742549f" providerId="ADAL" clId="{2BA6DF5D-9803-497E-A960-A8B70E53B0D6}" dt="2024-11-25T14:41:42.354" v="10" actId="20577"/>
        <pc:sldMkLst>
          <pc:docMk/>
          <pc:sldMk cId="2966993120" sldId="287"/>
        </pc:sldMkLst>
        <pc:spChg chg="mod">
          <ac:chgData name="Saba Zubair" userId="a0784601-03b9-4b87-b5f2-95db7742549f" providerId="ADAL" clId="{2BA6DF5D-9803-497E-A960-A8B70E53B0D6}" dt="2024-11-25T14:41:42.354" v="10" actId="20577"/>
          <ac:spMkLst>
            <pc:docMk/>
            <pc:sldMk cId="2966993120" sldId="287"/>
            <ac:spMk id="13" creationId="{B69677ED-5C54-4353-B94F-C526DD00205C}"/>
          </ac:spMkLst>
        </pc:spChg>
      </pc:sldChg>
      <pc:sldChg chg="del">
        <pc:chgData name="Saba Zubair" userId="a0784601-03b9-4b87-b5f2-95db7742549f" providerId="ADAL" clId="{2BA6DF5D-9803-497E-A960-A8B70E53B0D6}" dt="2024-11-25T14:41:52.196" v="12" actId="47"/>
        <pc:sldMkLst>
          <pc:docMk/>
          <pc:sldMk cId="1175930764" sldId="288"/>
        </pc:sldMkLst>
      </pc:sldChg>
      <pc:sldChg chg="del">
        <pc:chgData name="Saba Zubair" userId="a0784601-03b9-4b87-b5f2-95db7742549f" providerId="ADAL" clId="{2BA6DF5D-9803-497E-A960-A8B70E53B0D6}" dt="2024-11-25T14:41:51.464" v="11" actId="47"/>
        <pc:sldMkLst>
          <pc:docMk/>
          <pc:sldMk cId="175655185" sldId="297"/>
        </pc:sldMkLst>
      </pc:sldChg>
      <pc:sldChg chg="add">
        <pc:chgData name="Saba Zubair" userId="a0784601-03b9-4b87-b5f2-95db7742549f" providerId="ADAL" clId="{2BA6DF5D-9803-497E-A960-A8B70E53B0D6}" dt="2024-11-25T14:42:33.934" v="22"/>
        <pc:sldMkLst>
          <pc:docMk/>
          <pc:sldMk cId="1567008846" sldId="297"/>
        </pc:sldMkLst>
      </pc:sldChg>
      <pc:sldChg chg="del">
        <pc:chgData name="Saba Zubair" userId="a0784601-03b9-4b87-b5f2-95db7742549f" providerId="ADAL" clId="{2BA6DF5D-9803-497E-A960-A8B70E53B0D6}" dt="2024-11-25T14:41:53.995" v="16" actId="47"/>
        <pc:sldMkLst>
          <pc:docMk/>
          <pc:sldMk cId="1128027763" sldId="298"/>
        </pc:sldMkLst>
      </pc:sldChg>
      <pc:sldChg chg="del">
        <pc:chgData name="Saba Zubair" userId="a0784601-03b9-4b87-b5f2-95db7742549f" providerId="ADAL" clId="{2BA6DF5D-9803-497E-A960-A8B70E53B0D6}" dt="2024-11-25T14:41:53.616" v="15" actId="47"/>
        <pc:sldMkLst>
          <pc:docMk/>
          <pc:sldMk cId="4120072199" sldId="300"/>
        </pc:sldMkLst>
      </pc:sldChg>
      <pc:sldChg chg="del">
        <pc:chgData name="Saba Zubair" userId="a0784601-03b9-4b87-b5f2-95db7742549f" providerId="ADAL" clId="{2BA6DF5D-9803-497E-A960-A8B70E53B0D6}" dt="2024-11-25T14:41:52.739" v="13" actId="47"/>
        <pc:sldMkLst>
          <pc:docMk/>
          <pc:sldMk cId="2521922999" sldId="306"/>
        </pc:sldMkLst>
      </pc:sldChg>
      <pc:sldChg chg="del">
        <pc:chgData name="Saba Zubair" userId="a0784601-03b9-4b87-b5f2-95db7742549f" providerId="ADAL" clId="{2BA6DF5D-9803-497E-A960-A8B70E53B0D6}" dt="2024-11-25T14:41:53.187" v="14" actId="47"/>
        <pc:sldMkLst>
          <pc:docMk/>
          <pc:sldMk cId="1215446796" sldId="309"/>
        </pc:sldMkLst>
      </pc:sldChg>
      <pc:sldChg chg="del">
        <pc:chgData name="Saba Zubair" userId="a0784601-03b9-4b87-b5f2-95db7742549f" providerId="ADAL" clId="{2BA6DF5D-9803-497E-A960-A8B70E53B0D6}" dt="2024-11-25T14:41:54.659" v="17" actId="47"/>
        <pc:sldMkLst>
          <pc:docMk/>
          <pc:sldMk cId="4268266700" sldId="310"/>
        </pc:sldMkLst>
      </pc:sldChg>
      <pc:sldChg chg="del">
        <pc:chgData name="Saba Zubair" userId="a0784601-03b9-4b87-b5f2-95db7742549f" providerId="ADAL" clId="{2BA6DF5D-9803-497E-A960-A8B70E53B0D6}" dt="2024-11-25T14:41:55.456" v="18" actId="47"/>
        <pc:sldMkLst>
          <pc:docMk/>
          <pc:sldMk cId="1648610475" sldId="311"/>
        </pc:sldMkLst>
      </pc:sldChg>
      <pc:sldChg chg="del">
        <pc:chgData name="Saba Zubair" userId="a0784601-03b9-4b87-b5f2-95db7742549f" providerId="ADAL" clId="{2BA6DF5D-9803-497E-A960-A8B70E53B0D6}" dt="2024-11-25T14:41:56.142" v="19" actId="47"/>
        <pc:sldMkLst>
          <pc:docMk/>
          <pc:sldMk cId="3652717375" sldId="312"/>
        </pc:sldMkLst>
      </pc:sldChg>
      <pc:sldChg chg="del">
        <pc:chgData name="Saba Zubair" userId="a0784601-03b9-4b87-b5f2-95db7742549f" providerId="ADAL" clId="{2BA6DF5D-9803-497E-A960-A8B70E53B0D6}" dt="2024-11-25T14:41:56.720" v="20" actId="47"/>
        <pc:sldMkLst>
          <pc:docMk/>
          <pc:sldMk cId="2463971905" sldId="313"/>
        </pc:sldMkLst>
      </pc:sldChg>
      <pc:sldChg chg="del">
        <pc:chgData name="Saba Zubair" userId="a0784601-03b9-4b87-b5f2-95db7742549f" providerId="ADAL" clId="{2BA6DF5D-9803-497E-A960-A8B70E53B0D6}" dt="2024-11-25T14:41:57.863" v="21" actId="47"/>
        <pc:sldMkLst>
          <pc:docMk/>
          <pc:sldMk cId="1582326789" sldId="314"/>
        </pc:sldMkLst>
      </pc:sldChg>
      <pc:sldChg chg="add">
        <pc:chgData name="Saba Zubair" userId="a0784601-03b9-4b87-b5f2-95db7742549f" providerId="ADAL" clId="{2BA6DF5D-9803-497E-A960-A8B70E53B0D6}" dt="2024-11-25T14:43:14.077" v="23"/>
        <pc:sldMkLst>
          <pc:docMk/>
          <pc:sldMk cId="3571424953" sldId="314"/>
        </pc:sldMkLst>
      </pc:sldChg>
      <pc:sldChg chg="add">
        <pc:chgData name="Saba Zubair" userId="a0784601-03b9-4b87-b5f2-95db7742549f" providerId="ADAL" clId="{2BA6DF5D-9803-497E-A960-A8B70E53B0D6}" dt="2024-11-25T14:43:14.077" v="23"/>
        <pc:sldMkLst>
          <pc:docMk/>
          <pc:sldMk cId="2471257728" sldId="315"/>
        </pc:sldMkLst>
      </pc:sldChg>
      <pc:sldChg chg="add">
        <pc:chgData name="Saba Zubair" userId="a0784601-03b9-4b87-b5f2-95db7742549f" providerId="ADAL" clId="{2BA6DF5D-9803-497E-A960-A8B70E53B0D6}" dt="2024-11-25T14:43:14.077" v="23"/>
        <pc:sldMkLst>
          <pc:docMk/>
          <pc:sldMk cId="106944036" sldId="319"/>
        </pc:sldMkLst>
      </pc:sldChg>
      <pc:sldChg chg="add">
        <pc:chgData name="Saba Zubair" userId="a0784601-03b9-4b87-b5f2-95db7742549f" providerId="ADAL" clId="{2BA6DF5D-9803-497E-A960-A8B70E53B0D6}" dt="2024-11-25T14:44:05.134" v="24"/>
        <pc:sldMkLst>
          <pc:docMk/>
          <pc:sldMk cId="3369744608" sldId="320"/>
        </pc:sldMkLst>
      </pc:sldChg>
      <pc:sldChg chg="add">
        <pc:chgData name="Saba Zubair" userId="a0784601-03b9-4b87-b5f2-95db7742549f" providerId="ADAL" clId="{2BA6DF5D-9803-497E-A960-A8B70E53B0D6}" dt="2024-11-25T14:44:05.134" v="24"/>
        <pc:sldMkLst>
          <pc:docMk/>
          <pc:sldMk cId="4180878942" sldId="321"/>
        </pc:sldMkLst>
      </pc:sldChg>
      <pc:sldChg chg="add">
        <pc:chgData name="Saba Zubair" userId="a0784601-03b9-4b87-b5f2-95db7742549f" providerId="ADAL" clId="{2BA6DF5D-9803-497E-A960-A8B70E53B0D6}" dt="2024-11-25T14:44:05.134" v="24"/>
        <pc:sldMkLst>
          <pc:docMk/>
          <pc:sldMk cId="1567929970" sldId="322"/>
        </pc:sldMkLst>
      </pc:sldChg>
      <pc:sldChg chg="new add del">
        <pc:chgData name="Saba Zubair" userId="a0784601-03b9-4b87-b5f2-95db7742549f" providerId="ADAL" clId="{2BA6DF5D-9803-497E-A960-A8B70E53B0D6}" dt="2024-11-25T14:44:26.822" v="27" actId="47"/>
        <pc:sldMkLst>
          <pc:docMk/>
          <pc:sldMk cId="62000632" sldId="323"/>
        </pc:sldMkLst>
      </pc:sldChg>
      <pc:sldChg chg="addSp modSp new add">
        <pc:chgData name="Saba Zubair" userId="a0784601-03b9-4b87-b5f2-95db7742549f" providerId="ADAL" clId="{2BA6DF5D-9803-497E-A960-A8B70E53B0D6}" dt="2024-11-25T14:47:19.828" v="132" actId="1076"/>
        <pc:sldMkLst>
          <pc:docMk/>
          <pc:sldMk cId="1154524838" sldId="323"/>
        </pc:sldMkLst>
        <pc:spChg chg="add mod">
          <ac:chgData name="Saba Zubair" userId="a0784601-03b9-4b87-b5f2-95db7742549f" providerId="ADAL" clId="{2BA6DF5D-9803-497E-A960-A8B70E53B0D6}" dt="2024-11-25T14:45:28.352" v="66" actId="14100"/>
          <ac:spMkLst>
            <pc:docMk/>
            <pc:sldMk cId="1154524838" sldId="323"/>
            <ac:spMk id="4" creationId="{3D377674-3CF3-4655-A898-81EF3DFA2892}"/>
          </ac:spMkLst>
        </pc:spChg>
        <pc:spChg chg="add mod">
          <ac:chgData name="Saba Zubair" userId="a0784601-03b9-4b87-b5f2-95db7742549f" providerId="ADAL" clId="{2BA6DF5D-9803-497E-A960-A8B70E53B0D6}" dt="2024-11-25T14:46:59.094" v="128" actId="12"/>
          <ac:spMkLst>
            <pc:docMk/>
            <pc:sldMk cId="1154524838" sldId="323"/>
            <ac:spMk id="5" creationId="{882087AB-59E2-4999-BD52-3A22690AAFD3}"/>
          </ac:spMkLst>
        </pc:spChg>
        <pc:picChg chg="add mod">
          <ac:chgData name="Saba Zubair" userId="a0784601-03b9-4b87-b5f2-95db7742549f" providerId="ADAL" clId="{2BA6DF5D-9803-497E-A960-A8B70E53B0D6}" dt="2024-11-25T14:47:19.828" v="132" actId="1076"/>
          <ac:picMkLst>
            <pc:docMk/>
            <pc:sldMk cId="1154524838" sldId="323"/>
            <ac:picMk id="6" creationId="{E0C80284-7E11-4641-8F4F-DC4AAAF4B614}"/>
          </ac:picMkLst>
        </pc:picChg>
      </pc:sldChg>
      <pc:sldChg chg="addSp delSp modSp new add">
        <pc:chgData name="Saba Zubair" userId="a0784601-03b9-4b87-b5f2-95db7742549f" providerId="ADAL" clId="{2BA6DF5D-9803-497E-A960-A8B70E53B0D6}" dt="2024-11-25T14:54:06.520" v="205" actId="1076"/>
        <pc:sldMkLst>
          <pc:docMk/>
          <pc:sldMk cId="3392117440" sldId="324"/>
        </pc:sldMkLst>
        <pc:spChg chg="add mod">
          <ac:chgData name="Saba Zubair" userId="a0784601-03b9-4b87-b5f2-95db7742549f" providerId="ADAL" clId="{2BA6DF5D-9803-497E-A960-A8B70E53B0D6}" dt="2024-11-25T14:47:38.083" v="137" actId="20577"/>
          <ac:spMkLst>
            <pc:docMk/>
            <pc:sldMk cId="3392117440" sldId="324"/>
            <ac:spMk id="4" creationId="{9337C6D2-B501-4AAE-8AE8-C529F7F496EF}"/>
          </ac:spMkLst>
        </pc:spChg>
        <pc:spChg chg="add mod">
          <ac:chgData name="Saba Zubair" userId="a0784601-03b9-4b87-b5f2-95db7742549f" providerId="ADAL" clId="{2BA6DF5D-9803-497E-A960-A8B70E53B0D6}" dt="2024-11-25T14:49:00.752" v="194" actId="12"/>
          <ac:spMkLst>
            <pc:docMk/>
            <pc:sldMk cId="3392117440" sldId="324"/>
            <ac:spMk id="5" creationId="{31F6C6AA-EAAF-4470-893A-D93438CFD9C9}"/>
          </ac:spMkLst>
        </pc:spChg>
        <pc:picChg chg="add mod">
          <ac:chgData name="Saba Zubair" userId="a0784601-03b9-4b87-b5f2-95db7742549f" providerId="ADAL" clId="{2BA6DF5D-9803-497E-A960-A8B70E53B0D6}" dt="2024-11-25T14:53:00.380" v="197" actId="1076"/>
          <ac:picMkLst>
            <pc:docMk/>
            <pc:sldMk cId="3392117440" sldId="324"/>
            <ac:picMk id="6" creationId="{210B0D61-1479-4EFA-9C9F-6BEA6E17DE4A}"/>
          </ac:picMkLst>
        </pc:picChg>
        <pc:picChg chg="add mod">
          <ac:chgData name="Saba Zubair" userId="a0784601-03b9-4b87-b5f2-95db7742549f" providerId="ADAL" clId="{2BA6DF5D-9803-497E-A960-A8B70E53B0D6}" dt="2024-11-25T14:53:34.428" v="201" actId="1076"/>
          <ac:picMkLst>
            <pc:docMk/>
            <pc:sldMk cId="3392117440" sldId="324"/>
            <ac:picMk id="7" creationId="{3C2DCA5C-07D7-4D4A-A7E5-6EC954681BEC}"/>
          </ac:picMkLst>
        </pc:picChg>
        <pc:picChg chg="add mod">
          <ac:chgData name="Saba Zubair" userId="a0784601-03b9-4b87-b5f2-95db7742549f" providerId="ADAL" clId="{2BA6DF5D-9803-497E-A960-A8B70E53B0D6}" dt="2024-11-25T14:53:31.270" v="200" actId="1076"/>
          <ac:picMkLst>
            <pc:docMk/>
            <pc:sldMk cId="3392117440" sldId="324"/>
            <ac:picMk id="8" creationId="{9FF39F30-2412-46E7-B065-57F763738476}"/>
          </ac:picMkLst>
        </pc:picChg>
        <pc:picChg chg="add del">
          <ac:chgData name="Saba Zubair" userId="a0784601-03b9-4b87-b5f2-95db7742549f" providerId="ADAL" clId="{2BA6DF5D-9803-497E-A960-A8B70E53B0D6}" dt="2024-11-25T14:53:51.117" v="203" actId="478"/>
          <ac:picMkLst>
            <pc:docMk/>
            <pc:sldMk cId="3392117440" sldId="324"/>
            <ac:picMk id="9" creationId="{8288A36C-F67F-444B-BC55-94AB602BD962}"/>
          </ac:picMkLst>
        </pc:picChg>
        <pc:picChg chg="add mod">
          <ac:chgData name="Saba Zubair" userId="a0784601-03b9-4b87-b5f2-95db7742549f" providerId="ADAL" clId="{2BA6DF5D-9803-497E-A960-A8B70E53B0D6}" dt="2024-11-25T14:54:06.520" v="205" actId="1076"/>
          <ac:picMkLst>
            <pc:docMk/>
            <pc:sldMk cId="3392117440" sldId="324"/>
            <ac:picMk id="10" creationId="{E1253347-2CB9-4444-B1EA-CFC5C777219E}"/>
          </ac:picMkLst>
        </pc:picChg>
      </pc:sldChg>
      <pc:sldChg chg="addSp modSp new add">
        <pc:chgData name="Saba Zubair" userId="a0784601-03b9-4b87-b5f2-95db7742549f" providerId="ADAL" clId="{2BA6DF5D-9803-497E-A960-A8B70E53B0D6}" dt="2024-11-25T18:06:55.540" v="319" actId="12"/>
        <pc:sldMkLst>
          <pc:docMk/>
          <pc:sldMk cId="1562974784" sldId="325"/>
        </pc:sldMkLst>
        <pc:spChg chg="add mod">
          <ac:chgData name="Saba Zubair" userId="a0784601-03b9-4b87-b5f2-95db7742549f" providerId="ADAL" clId="{2BA6DF5D-9803-497E-A960-A8B70E53B0D6}" dt="2024-11-25T14:54:34.359" v="210" actId="20577"/>
          <ac:spMkLst>
            <pc:docMk/>
            <pc:sldMk cId="1562974784" sldId="325"/>
            <ac:spMk id="4" creationId="{3D25CFC8-33E1-4257-B346-EAB60E330D1E}"/>
          </ac:spMkLst>
        </pc:spChg>
        <pc:spChg chg="add mod">
          <ac:chgData name="Saba Zubair" userId="a0784601-03b9-4b87-b5f2-95db7742549f" providerId="ADAL" clId="{2BA6DF5D-9803-497E-A960-A8B70E53B0D6}" dt="2024-11-25T18:06:55.540" v="319" actId="12"/>
          <ac:spMkLst>
            <pc:docMk/>
            <pc:sldMk cId="1562974784" sldId="325"/>
            <ac:spMk id="5" creationId="{A45DBFC7-854C-4588-9FC7-D0D213968A1A}"/>
          </ac:spMkLst>
        </pc:spChg>
      </pc:sldChg>
      <pc:sldChg chg="addSp modSp new add">
        <pc:chgData name="Saba Zubair" userId="a0784601-03b9-4b87-b5f2-95db7742549f" providerId="ADAL" clId="{2BA6DF5D-9803-497E-A960-A8B70E53B0D6}" dt="2024-11-25T18:09:37.048" v="324" actId="1076"/>
        <pc:sldMkLst>
          <pc:docMk/>
          <pc:sldMk cId="2490359325" sldId="326"/>
        </pc:sldMkLst>
        <pc:spChg chg="add mod">
          <ac:chgData name="Saba Zubair" userId="a0784601-03b9-4b87-b5f2-95db7742549f" providerId="ADAL" clId="{2BA6DF5D-9803-497E-A960-A8B70E53B0D6}" dt="2024-11-25T14:56:10.466" v="283" actId="14100"/>
          <ac:spMkLst>
            <pc:docMk/>
            <pc:sldMk cId="2490359325" sldId="326"/>
            <ac:spMk id="4" creationId="{B0772529-2EA0-48FE-BD2A-702493BA552F}"/>
          </ac:spMkLst>
        </pc:spChg>
        <pc:spChg chg="add mod">
          <ac:chgData name="Saba Zubair" userId="a0784601-03b9-4b87-b5f2-95db7742549f" providerId="ADAL" clId="{2BA6DF5D-9803-497E-A960-A8B70E53B0D6}" dt="2024-11-25T14:58:28.031" v="318" actId="255"/>
          <ac:spMkLst>
            <pc:docMk/>
            <pc:sldMk cId="2490359325" sldId="326"/>
            <ac:spMk id="5" creationId="{6895E16D-6198-4156-B64C-B6C8321EE041}"/>
          </ac:spMkLst>
        </pc:spChg>
        <pc:picChg chg="add mod">
          <ac:chgData name="Saba Zubair" userId="a0784601-03b9-4b87-b5f2-95db7742549f" providerId="ADAL" clId="{2BA6DF5D-9803-497E-A960-A8B70E53B0D6}" dt="2024-11-25T18:09:37.048" v="324" actId="1076"/>
          <ac:picMkLst>
            <pc:docMk/>
            <pc:sldMk cId="2490359325" sldId="326"/>
            <ac:picMk id="6" creationId="{A8BBDB6F-5511-4684-8E31-C074C523F0F8}"/>
          </ac:picMkLst>
        </pc:picChg>
      </pc:sldChg>
    </pc:docChg>
  </pc:docChgLst>
  <pc:docChgLst>
    <pc:chgData name="saba zubair" userId="cd0c6b642a85ca9b" providerId="LiveId" clId="{873DC223-0637-42DB-AF94-AE34D8876665}"/>
    <pc:docChg chg="modSld">
      <pc:chgData name="saba zubair" userId="cd0c6b642a85ca9b" providerId="LiveId" clId="{873DC223-0637-42DB-AF94-AE34D8876665}" dt="2024-09-15T18:12:14.769" v="2" actId="14100"/>
      <pc:docMkLst>
        <pc:docMk/>
      </pc:docMkLst>
    </pc:docChg>
  </pc:docChgLst>
  <pc:docChgLst>
    <pc:chgData name="saba zubair" userId="cd0c6b642a85ca9b" providerId="LiveId" clId="{F1203B59-3DBE-483A-A79D-A80DF3345CFE}"/>
    <pc:docChg chg="custSel addSld delSld modSld">
      <pc:chgData name="saba zubair" userId="cd0c6b642a85ca9b" providerId="LiveId" clId="{F1203B59-3DBE-483A-A79D-A80DF3345CFE}" dt="2024-10-06T10:45:58.849" v="243" actId="14100"/>
      <pc:docMkLst>
        <pc:docMk/>
      </pc:docMkLst>
      <pc:sldChg chg="modSp add">
        <pc:chgData name="saba zubair" userId="cd0c6b642a85ca9b" providerId="LiveId" clId="{F1203B59-3DBE-483A-A79D-A80DF3345CFE}" dt="2024-10-06T08:28:13.085" v="74" actId="20577"/>
        <pc:sldMkLst>
          <pc:docMk/>
          <pc:sldMk cId="2047842423" sldId="279"/>
        </pc:sldMkLst>
        <pc:spChg chg="mod">
          <ac:chgData name="saba zubair" userId="cd0c6b642a85ca9b" providerId="LiveId" clId="{F1203B59-3DBE-483A-A79D-A80DF3345CFE}" dt="2024-10-06T08:28:13.085" v="74" actId="20577"/>
          <ac:spMkLst>
            <pc:docMk/>
            <pc:sldMk cId="2047842423" sldId="279"/>
            <ac:spMk id="12" creationId="{B69677ED-5C54-4353-B94F-C526DD00205C}"/>
          </ac:spMkLst>
        </pc:spChg>
      </pc:sldChg>
      <pc:sldChg chg="delSp modSp add">
        <pc:chgData name="saba zubair" userId="cd0c6b642a85ca9b" providerId="LiveId" clId="{F1203B59-3DBE-483A-A79D-A80DF3345CFE}" dt="2024-10-06T08:27:17.194" v="62"/>
        <pc:sldMkLst>
          <pc:docMk/>
          <pc:sldMk cId="1450291885" sldId="285"/>
        </pc:sldMkLst>
        <pc:spChg chg="del mod">
          <ac:chgData name="saba zubair" userId="cd0c6b642a85ca9b" providerId="LiveId" clId="{F1203B59-3DBE-483A-A79D-A80DF3345CFE}" dt="2024-10-06T08:27:17.194" v="62"/>
          <ac:spMkLst>
            <pc:docMk/>
            <pc:sldMk cId="1450291885" sldId="285"/>
            <ac:spMk id="7" creationId="{72A26C74-DEDF-4AAE-96B6-E2FD02B94164}"/>
          </ac:spMkLst>
        </pc:spChg>
      </pc:sldChg>
      <pc:sldChg chg="modSp">
        <pc:chgData name="saba zubair" userId="cd0c6b642a85ca9b" providerId="LiveId" clId="{F1203B59-3DBE-483A-A79D-A80DF3345CFE}" dt="2024-10-06T08:24:48.389" v="56" actId="255"/>
        <pc:sldMkLst>
          <pc:docMk/>
          <pc:sldMk cId="2966993120" sldId="287"/>
        </pc:sldMkLst>
        <pc:spChg chg="mod">
          <ac:chgData name="saba zubair" userId="cd0c6b642a85ca9b" providerId="LiveId" clId="{F1203B59-3DBE-483A-A79D-A80DF3345CFE}" dt="2024-10-06T08:24:48.389" v="56" actId="255"/>
          <ac:spMkLst>
            <pc:docMk/>
            <pc:sldMk cId="2966993120" sldId="287"/>
            <ac:spMk id="13" creationId="{B69677ED-5C54-4353-B94F-C526DD00205C}"/>
          </ac:spMkLst>
        </pc:spChg>
        <pc:spChg chg="mod">
          <ac:chgData name="saba zubair" userId="cd0c6b642a85ca9b" providerId="LiveId" clId="{F1203B59-3DBE-483A-A79D-A80DF3345CFE}" dt="2024-10-06T08:22:04.917" v="1" actId="20577"/>
          <ac:spMkLst>
            <pc:docMk/>
            <pc:sldMk cId="2966993120" sldId="287"/>
            <ac:spMk id="15" creationId="{A64F3FED-3247-4F55-BF8A-D1D9E087C65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ECC001-2C7A-4C2A-8B06-705CA02DC7C6}" type="datetimeFigureOut">
              <a:rPr lang="en-GB" smtClean="0"/>
              <a:t>25/11/2024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873E03-7F6C-40B1-9C82-92C8804404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2705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Before teaching, be aware that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L="231775" marR="0" lvl="0" indent="-2317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On </a:t>
            </a: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Day 1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children will need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100-bead strings. </a:t>
            </a: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You may prefer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 use a real 100-bead bar.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16965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Children </a:t>
            </a: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can now go on to do differentiated GROUP ACTIVITIES. You can find Hamilton’s group activities in this unit’s TEACHING AND GROUP ACTIVITIES download.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WT/ARE/GD:  Write times to the quarter hour from given clock images OR  Play Time cards game (making times on analogue cocks).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38725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Pre-requisite skills – to use this starter, drag this slide to the start of Day </a:t>
            </a:r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</a:t>
            </a: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Hold a 1p and 2p coin behind your back. </a:t>
            </a:r>
          </a:p>
          <a:p>
            <a:pPr lvl="1"/>
            <a:r>
              <a:rPr lang="en-GB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I’ve got 2 coins which total 3p. What are the coins? </a:t>
            </a: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Continue to hide coins and then reveal to check answers.</a:t>
            </a:r>
            <a:r>
              <a:rPr lang="en-GB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en-GB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I’ve got 3 coins that total 6p. What are the coins? </a:t>
            </a: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en-GB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I’ve got 2 coins that total 6p; what are they? </a:t>
            </a: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en-GB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I’ve got 2 coins that total 20p; what are they? </a:t>
            </a: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en-GB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I’ve got 3 coins that total 15p; what are they?</a:t>
            </a: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Continue to practise further examples. </a:t>
            </a:r>
          </a:p>
          <a:p>
            <a:pPr lvl="0"/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Increase the level of this activity by asking open ended questions. </a:t>
            </a:r>
          </a:p>
          <a:p>
            <a:pPr lvl="1"/>
            <a:r>
              <a:rPr lang="en-GB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I’m holding some coins that total 15p. None of them are 1p coins. What could they be? </a:t>
            </a: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en-GB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I’m holding some coins that total 20p. None of them are bronze coins. What could they be?</a:t>
            </a: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16965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16965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51784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40764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38725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Children </a:t>
            </a: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can now go on to do differentiated GROUP ACTIVITIES. You can find Hamilton’s group activities in this unit’s TEACHING AND GROUP ACTIVITIES download.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WT/ARE/GD:  Write times to the quarter hour from given clock images OR  Play Time cards game (making times on analogue cocks).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38725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40764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38725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hamilton-trust.org.uk/maths/year-2-maths/" TargetMode="Externa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8754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1625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75158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FB96D1F-83BC-4887-89A5-175B6E6C68B9}"/>
              </a:ext>
            </a:extLst>
          </p:cNvPr>
          <p:cNvSpPr/>
          <p:nvPr userDrawn="1"/>
        </p:nvSpPr>
        <p:spPr>
          <a:xfrm>
            <a:off x="-53107" y="6221405"/>
            <a:ext cx="9197108" cy="657069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5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13BC91-F6D0-4DC8-B0B8-6E7E7FAB66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5D9A2E24-96C9-44BE-881E-97F4ADE19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185487" y="6367375"/>
            <a:ext cx="719921" cy="365125"/>
          </a:xfrm>
        </p:spPr>
        <p:txBody>
          <a:bodyPr/>
          <a:lstStyle>
            <a:lvl1pPr algn="ctr">
              <a:defRPr sz="1300" b="0">
                <a:solidFill>
                  <a:srgbClr val="EA7600"/>
                </a:solidFill>
                <a:latin typeface="+mn-lt"/>
              </a:defRPr>
            </a:lvl1pPr>
          </a:lstStyle>
          <a:p>
            <a:fld id="{BA0EE811-478C-4958-8104-2A70B5A1961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89D1CB2-11BF-434A-9AE8-BEAF97E774D6}"/>
              </a:ext>
            </a:extLst>
          </p:cNvPr>
          <p:cNvSpPr/>
          <p:nvPr userDrawn="1"/>
        </p:nvSpPr>
        <p:spPr>
          <a:xfrm>
            <a:off x="810409" y="6380189"/>
            <a:ext cx="2271837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GB" sz="1300" b="0" dirty="0">
                <a:solidFill>
                  <a:srgbClr val="EA7600"/>
                </a:solidFill>
              </a:rPr>
              <a:t>©</a:t>
            </a:r>
            <a:r>
              <a:rPr lang="en-GB" sz="1200" b="0" dirty="0">
                <a:solidFill>
                  <a:srgbClr val="EA7600"/>
                </a:solidFill>
              </a:rPr>
              <a:t>  </a:t>
            </a:r>
            <a:r>
              <a:rPr lang="en-GB" sz="1300" b="0" u="none" dirty="0">
                <a:solidFill>
                  <a:srgbClr val="EA7600"/>
                </a:solidFill>
                <a:hlinkClick r:id="rId2"/>
              </a:rPr>
              <a:t>hamilton-trust.org.uk</a:t>
            </a:r>
            <a:endParaRPr lang="en-GB" sz="1300" b="0" u="none" dirty="0">
              <a:solidFill>
                <a:srgbClr val="EA7600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51EBB7B-6C39-48C7-850C-99BEC78CA16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8" y="6091747"/>
            <a:ext cx="775846" cy="721945"/>
          </a:xfrm>
          <a:prstGeom prst="rect">
            <a:avLst/>
          </a:prstGeom>
        </p:spPr>
      </p:pic>
      <p:sp>
        <p:nvSpPr>
          <p:cNvPr id="16" name="Footer Placeholder 15">
            <a:extLst>
              <a:ext uri="{FF2B5EF4-FFF2-40B4-BE49-F238E27FC236}">
                <a16:creationId xmlns:a16="http://schemas.microsoft.com/office/drawing/2014/main" id="{7E7D638D-B41C-46A9-87E5-34C770A46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43602" y="6367376"/>
            <a:ext cx="3086100" cy="365125"/>
          </a:xfrm>
        </p:spPr>
        <p:txBody>
          <a:bodyPr/>
          <a:lstStyle>
            <a:lvl1pPr>
              <a:defRPr sz="1300" b="0">
                <a:solidFill>
                  <a:srgbClr val="EA7600"/>
                </a:solidFill>
                <a:latin typeface="+mn-lt"/>
              </a:defRPr>
            </a:lvl1pPr>
          </a:lstStyle>
          <a:p>
            <a:pPr algn="r"/>
            <a:r>
              <a:rPr lang="en-GB" dirty="0"/>
              <a:t>Year 2</a:t>
            </a:r>
          </a:p>
        </p:txBody>
      </p:sp>
    </p:spTree>
    <p:extLst>
      <p:ext uri="{BB962C8B-B14F-4D97-AF65-F5344CB8AC3E}">
        <p14:creationId xmlns:p14="http://schemas.microsoft.com/office/powerpoint/2010/main" val="1291871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3184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1776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6770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2469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6172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8032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6641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1712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9000">
              <a:schemeClr val="bg1">
                <a:lumMod val="95000"/>
              </a:schemeClr>
            </a:gs>
            <a:gs pos="0">
              <a:schemeClr val="accent1">
                <a:lumMod val="40000"/>
                <a:lumOff val="60000"/>
              </a:schemeClr>
            </a:gs>
            <a:gs pos="100000">
              <a:schemeClr val="bg1">
                <a:lumMod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Year 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8276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1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 dirty="0"/>
              <a:t>Year 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480195" y="2061812"/>
            <a:ext cx="8130503" cy="2757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450"/>
              </a:spcAft>
              <a:buClr>
                <a:schemeClr val="accent2"/>
              </a:buClr>
            </a:pPr>
            <a:r>
              <a:rPr lang="en-US" sz="2400" b="1" dirty="0">
                <a:solidFill>
                  <a:srgbClr val="253746"/>
                </a:solidFill>
              </a:rPr>
              <a:t>Objectives</a:t>
            </a:r>
          </a:p>
          <a:p>
            <a:pPr algn="ctr">
              <a:spcAft>
                <a:spcPts val="450"/>
              </a:spcAft>
              <a:buClr>
                <a:schemeClr val="accent2"/>
              </a:buClr>
            </a:pPr>
            <a:r>
              <a:rPr lang="en-GB" sz="2400" b="1" dirty="0">
                <a:solidFill>
                  <a:schemeClr val="accent5">
                    <a:lumMod val="75000"/>
                  </a:schemeClr>
                </a:solidFill>
              </a:rPr>
              <a:t>Read time on digital and analogue clocks to the half hour.</a:t>
            </a:r>
          </a:p>
          <a:p>
            <a:pPr algn="ctr">
              <a:spcAft>
                <a:spcPts val="450"/>
              </a:spcAft>
              <a:buClr>
                <a:schemeClr val="accent2"/>
              </a:buClr>
            </a:pPr>
            <a:r>
              <a:rPr lang="en-GB" sz="2400" b="1" dirty="0">
                <a:solidFill>
                  <a:schemeClr val="accent5">
                    <a:lumMod val="75000"/>
                  </a:schemeClr>
                </a:solidFill>
              </a:rPr>
              <a:t>Order time to the half hour, using digital and analogue clocks.</a:t>
            </a:r>
            <a:endParaRPr lang="en-GB" sz="2400" b="1" dirty="0">
              <a:solidFill>
                <a:srgbClr val="253746"/>
              </a:solidFill>
            </a:endParaRPr>
          </a:p>
          <a:p>
            <a:pPr algn="ctr">
              <a:spcAft>
                <a:spcPts val="1000"/>
              </a:spcAft>
              <a:buClr>
                <a:srgbClr val="EA7600"/>
              </a:buClr>
              <a:buSzPct val="120000"/>
            </a:pPr>
            <a:r>
              <a:rPr lang="en-GB" sz="2400" b="1" dirty="0">
                <a:solidFill>
                  <a:schemeClr val="accent5">
                    <a:lumMod val="75000"/>
                  </a:schemeClr>
                </a:solidFill>
              </a:rPr>
              <a:t>Read time on analogue clocks to nearest quarter hour.</a:t>
            </a:r>
            <a:endParaRPr lang="en-GB" sz="2400" b="1" dirty="0">
              <a:solidFill>
                <a:srgbClr val="253746"/>
              </a:solidFill>
            </a:endParaRPr>
          </a:p>
          <a:p>
            <a:pPr algn="ctr">
              <a:spcAft>
                <a:spcPts val="1000"/>
              </a:spcAft>
              <a:buClr>
                <a:srgbClr val="EA7600"/>
              </a:buClr>
              <a:buSzPct val="120000"/>
            </a:pPr>
            <a:r>
              <a:rPr lang="en-GB" sz="2400" b="1" dirty="0">
                <a:solidFill>
                  <a:schemeClr val="accent5">
                    <a:lumMod val="75000"/>
                  </a:schemeClr>
                </a:solidFill>
              </a:rPr>
              <a:t>Tell the time to the nearest quarter hour.</a:t>
            </a:r>
          </a:p>
          <a:p>
            <a:pPr algn="ctr">
              <a:spcAft>
                <a:spcPts val="450"/>
              </a:spcAft>
              <a:buClr>
                <a:schemeClr val="accent2"/>
              </a:buClr>
            </a:pPr>
            <a:endParaRPr lang="en-US" sz="2400" b="1" dirty="0">
              <a:solidFill>
                <a:srgbClr val="253746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64F3FED-3247-4F55-BF8A-D1D9E087C650}"/>
              </a:ext>
            </a:extLst>
          </p:cNvPr>
          <p:cNvSpPr txBox="1"/>
          <p:nvPr/>
        </p:nvSpPr>
        <p:spPr>
          <a:xfrm>
            <a:off x="119614" y="1046149"/>
            <a:ext cx="89100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>
                <a:solidFill>
                  <a:srgbClr val="253746"/>
                </a:solidFill>
              </a:rPr>
              <a:t>Revision Day 4</a:t>
            </a:r>
          </a:p>
          <a:p>
            <a:pPr algn="ctr"/>
            <a:endParaRPr lang="en-GB" sz="2400" b="1" dirty="0">
              <a:solidFill>
                <a:srgbClr val="25374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69931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10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 dirty="0"/>
              <a:t>Year 2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116681" y="138645"/>
            <a:ext cx="89335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3: </a:t>
            </a:r>
            <a:r>
              <a:rPr lang="en-GB" sz="2000" b="1" dirty="0">
                <a:solidFill>
                  <a:srgbClr val="5B9BD5">
                    <a:lumMod val="75000"/>
                  </a:srgbClr>
                </a:solidFill>
              </a:rPr>
              <a:t>Read time on analogue clocks to nearest quarter hour.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000" y="730712"/>
            <a:ext cx="4381500" cy="4276725"/>
          </a:xfrm>
          <a:prstGeom prst="rect">
            <a:avLst/>
          </a:prstGeom>
          <a:effectLst>
            <a:outerShdw blurRad="50800" dist="38100" dir="6000000" algn="t" rotWithShape="0">
              <a:prstClr val="black">
                <a:alpha val="40000"/>
              </a:prstClr>
            </a:outerShdw>
          </a:effectLst>
        </p:spPr>
      </p:pic>
      <p:sp>
        <p:nvSpPr>
          <p:cNvPr id="11" name="Pie 10"/>
          <p:cNvSpPr/>
          <p:nvPr/>
        </p:nvSpPr>
        <p:spPr>
          <a:xfrm flipH="1">
            <a:off x="604800" y="847003"/>
            <a:ext cx="4032000" cy="4032000"/>
          </a:xfrm>
          <a:prstGeom prst="pie">
            <a:avLst>
              <a:gd name="adj1" fmla="val 5383654"/>
              <a:gd name="adj2" fmla="val 16199999"/>
            </a:avLst>
          </a:prstGeom>
          <a:solidFill>
            <a:srgbClr val="FC70E8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Pie 11"/>
          <p:cNvSpPr/>
          <p:nvPr/>
        </p:nvSpPr>
        <p:spPr>
          <a:xfrm>
            <a:off x="612000" y="849600"/>
            <a:ext cx="4032000" cy="4032000"/>
          </a:xfrm>
          <a:prstGeom prst="pie">
            <a:avLst>
              <a:gd name="adj1" fmla="val 5383654"/>
              <a:gd name="adj2" fmla="val 16199999"/>
            </a:avLst>
          </a:prstGeom>
          <a:solidFill>
            <a:srgbClr val="14DCD7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9AF15784-0403-44AC-85E3-5EA984013182}"/>
              </a:ext>
            </a:extLst>
          </p:cNvPr>
          <p:cNvGrpSpPr/>
          <p:nvPr/>
        </p:nvGrpSpPr>
        <p:grpSpPr>
          <a:xfrm rot="18600000">
            <a:off x="2689796" y="2018319"/>
            <a:ext cx="0" cy="1764000"/>
            <a:chOff x="2620875" y="1194819"/>
            <a:chExt cx="0" cy="3312000"/>
          </a:xfrm>
          <a:effectLst/>
        </p:grpSpPr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05740BD2-4612-4016-ACEE-5CAED87C55A8}"/>
                </a:ext>
              </a:extLst>
            </p:cNvPr>
            <p:cNvCxnSpPr>
              <a:cxnSpLocks/>
            </p:cNvCxnSpPr>
            <p:nvPr/>
          </p:nvCxnSpPr>
          <p:spPr>
            <a:xfrm>
              <a:off x="2620875" y="2850819"/>
              <a:ext cx="0" cy="1656000"/>
            </a:xfrm>
            <a:prstGeom prst="straightConnector1">
              <a:avLst/>
            </a:prstGeom>
            <a:ln w="38100">
              <a:solidFill>
                <a:schemeClr val="bg1">
                  <a:alpha val="0"/>
                </a:schemeClr>
              </a:solidFill>
              <a:headEnd type="stealth"/>
              <a:tailEnd type="none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cxnSpLocks/>
            </p:cNvCxnSpPr>
            <p:nvPr/>
          </p:nvCxnSpPr>
          <p:spPr>
            <a:xfrm>
              <a:off x="2620875" y="1194819"/>
              <a:ext cx="0" cy="1656000"/>
            </a:xfrm>
            <a:prstGeom prst="straightConnector1">
              <a:avLst/>
            </a:prstGeom>
            <a:ln w="38100">
              <a:solidFill>
                <a:schemeClr val="tx1">
                  <a:alpha val="71000"/>
                </a:schemeClr>
              </a:solidFill>
              <a:headEnd type="stealth" w="lg" len="med"/>
              <a:tailEnd type="none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AF15784-0403-44AC-85E3-5EA984013182}"/>
              </a:ext>
            </a:extLst>
          </p:cNvPr>
          <p:cNvGrpSpPr/>
          <p:nvPr/>
        </p:nvGrpSpPr>
        <p:grpSpPr>
          <a:xfrm rot="5400000">
            <a:off x="2584800" y="1253278"/>
            <a:ext cx="0" cy="3219451"/>
            <a:chOff x="2620875" y="1194819"/>
            <a:chExt cx="0" cy="3312000"/>
          </a:xfrm>
          <a:effectLst/>
        </p:grpSpPr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05740BD2-4612-4016-ACEE-5CAED87C55A8}"/>
                </a:ext>
              </a:extLst>
            </p:cNvPr>
            <p:cNvCxnSpPr>
              <a:cxnSpLocks/>
            </p:cNvCxnSpPr>
            <p:nvPr/>
          </p:nvCxnSpPr>
          <p:spPr>
            <a:xfrm>
              <a:off x="2620875" y="2850819"/>
              <a:ext cx="0" cy="1656000"/>
            </a:xfrm>
            <a:prstGeom prst="straightConnector1">
              <a:avLst/>
            </a:prstGeom>
            <a:ln w="38100">
              <a:solidFill>
                <a:schemeClr val="bg1">
                  <a:alpha val="0"/>
                </a:schemeClr>
              </a:solidFill>
              <a:headEnd type="stealth"/>
              <a:tailEnd type="none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cxnSpLocks/>
            </p:cNvCxnSpPr>
            <p:nvPr/>
          </p:nvCxnSpPr>
          <p:spPr>
            <a:xfrm>
              <a:off x="2620875" y="1194819"/>
              <a:ext cx="0" cy="1656000"/>
            </a:xfrm>
            <a:prstGeom prst="straightConnector1">
              <a:avLst/>
            </a:prstGeom>
            <a:ln w="38100">
              <a:solidFill>
                <a:schemeClr val="tx1">
                  <a:alpha val="70000"/>
                </a:schemeClr>
              </a:solidFill>
              <a:headEnd type="stealth" w="lg" len="med"/>
              <a:tailEnd type="none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Oval 18">
            <a:extLst>
              <a:ext uri="{FF2B5EF4-FFF2-40B4-BE49-F238E27FC236}">
                <a16:creationId xmlns:a16="http://schemas.microsoft.com/office/drawing/2014/main" id="{64C8BFE3-8257-4908-8391-609CD530A989}"/>
              </a:ext>
            </a:extLst>
          </p:cNvPr>
          <p:cNvSpPr/>
          <p:nvPr/>
        </p:nvSpPr>
        <p:spPr>
          <a:xfrm>
            <a:off x="2502567" y="2746208"/>
            <a:ext cx="223457" cy="233591"/>
          </a:xfrm>
          <a:prstGeom prst="ellipse">
            <a:avLst/>
          </a:prstGeom>
          <a:solidFill>
            <a:schemeClr val="tx1"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" name="Speech Bubble: Rectangle with Corners Rounded 10">
            <a:extLst>
              <a:ext uri="{FF2B5EF4-FFF2-40B4-BE49-F238E27FC236}">
                <a16:creationId xmlns:a16="http://schemas.microsoft.com/office/drawing/2014/main" id="{A5209EEE-E1BD-4F2F-8E5D-A043EDA11F92}"/>
              </a:ext>
            </a:extLst>
          </p:cNvPr>
          <p:cNvSpPr/>
          <p:nvPr/>
        </p:nvSpPr>
        <p:spPr>
          <a:xfrm>
            <a:off x="4917321" y="633909"/>
            <a:ext cx="3720900" cy="650544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Quarter past 10.</a:t>
            </a:r>
            <a:endParaRPr lang="en-GB" b="1" dirty="0">
              <a:solidFill>
                <a:srgbClr val="FF0000"/>
              </a:solidFill>
              <a:latin typeface="Myriad Pro Light" panose="020B0603030403020204" pitchFamily="34" charset="0"/>
            </a:endParaRPr>
          </a:p>
        </p:txBody>
      </p:sp>
      <p:sp>
        <p:nvSpPr>
          <p:cNvPr id="27" name="Speech Bubble: Rectangle with Corners Rounded 10">
            <a:extLst>
              <a:ext uri="{FF2B5EF4-FFF2-40B4-BE49-F238E27FC236}">
                <a16:creationId xmlns:a16="http://schemas.microsoft.com/office/drawing/2014/main" id="{A5209EEE-E1BD-4F2F-8E5D-A043EDA11F92}"/>
              </a:ext>
            </a:extLst>
          </p:cNvPr>
          <p:cNvSpPr/>
          <p:nvPr/>
        </p:nvSpPr>
        <p:spPr>
          <a:xfrm>
            <a:off x="4924427" y="1472695"/>
            <a:ext cx="3885244" cy="1461755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Watch carefully what happens each time the clock moves forward </a:t>
            </a:r>
          </a:p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FF0000"/>
                </a:solidFill>
                <a:latin typeface="Myriad Pro Light" panose="020B0603030403020204" pitchFamily="34" charset="0"/>
              </a:rPr>
              <a:t>1 hour.</a:t>
            </a:r>
          </a:p>
        </p:txBody>
      </p:sp>
      <p:sp>
        <p:nvSpPr>
          <p:cNvPr id="28" name="Speech Bubble: Rectangle with Corners Rounded 10">
            <a:extLst>
              <a:ext uri="{FF2B5EF4-FFF2-40B4-BE49-F238E27FC236}">
                <a16:creationId xmlns:a16="http://schemas.microsoft.com/office/drawing/2014/main" id="{A5209EEE-E1BD-4F2F-8E5D-A043EDA11F92}"/>
              </a:ext>
            </a:extLst>
          </p:cNvPr>
          <p:cNvSpPr/>
          <p:nvPr/>
        </p:nvSpPr>
        <p:spPr>
          <a:xfrm>
            <a:off x="5088771" y="3183788"/>
            <a:ext cx="3720900" cy="1154051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Write the new times on your whiteboards.</a:t>
            </a:r>
            <a:endParaRPr lang="en-GB" b="1" dirty="0">
              <a:solidFill>
                <a:srgbClr val="FF0000"/>
              </a:solidFill>
              <a:latin typeface="Myriad Pro Light" panose="020B0603030403020204" pitchFamily="34" charset="0"/>
            </a:endParaRPr>
          </a:p>
        </p:txBody>
      </p:sp>
      <p:sp>
        <p:nvSpPr>
          <p:cNvPr id="29" name="Speech Bubble: Rectangle with Corners Rounded 10">
            <a:extLst>
              <a:ext uri="{FF2B5EF4-FFF2-40B4-BE49-F238E27FC236}">
                <a16:creationId xmlns:a16="http://schemas.microsoft.com/office/drawing/2014/main" id="{A5209EEE-E1BD-4F2F-8E5D-A043EDA11F92}"/>
              </a:ext>
            </a:extLst>
          </p:cNvPr>
          <p:cNvSpPr/>
          <p:nvPr/>
        </p:nvSpPr>
        <p:spPr>
          <a:xfrm>
            <a:off x="3964821" y="4797755"/>
            <a:ext cx="4560054" cy="1117269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What changed?</a:t>
            </a:r>
          </a:p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What stayed the same?</a:t>
            </a:r>
            <a:endParaRPr lang="en-GB" b="1" dirty="0">
              <a:solidFill>
                <a:srgbClr val="FF0000"/>
              </a:solidFill>
              <a:latin typeface="Myriad Pro Light" panose="020B0603030403020204" pitchFamily="34" charset="0"/>
            </a:endParaRP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C5A0F435-1C23-4D2E-B477-5A2B4CE0489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0112" y="3678196"/>
            <a:ext cx="1119559" cy="111955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67929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800000">
                                      <p:cBhvr>
                                        <p:cTn id="4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800000">
                                      <p:cBhvr>
                                        <p:cTn id="5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800000">
                                      <p:cBhvr>
                                        <p:cTn id="5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800000">
                                      <p:cBhvr>
                                        <p:cTn id="6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9" grpId="0" animBg="1"/>
      <p:bldP spid="26" grpId="0" animBg="1"/>
      <p:bldP spid="27" grpId="0" animBg="1"/>
      <p:bldP spid="28" grpId="0" animBg="1"/>
      <p:bldP spid="2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AE60F00-27A6-46BE-9144-0407AABAC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EA776AA-C313-4CFE-AC40-99A3ACE6D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11</a:t>
            </a:fld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D377674-3CF3-4655-A898-81EF3DFA2892}"/>
              </a:ext>
            </a:extLst>
          </p:cNvPr>
          <p:cNvSpPr txBox="1"/>
          <p:nvPr/>
        </p:nvSpPr>
        <p:spPr>
          <a:xfrm>
            <a:off x="423611" y="455225"/>
            <a:ext cx="1639365" cy="769441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en-US" sz="2600" b="1" dirty="0"/>
              <a:t>Station 1</a:t>
            </a:r>
          </a:p>
          <a:p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82087AB-59E2-4999-BD52-3A22690AAFD3}"/>
              </a:ext>
            </a:extLst>
          </p:cNvPr>
          <p:cNvSpPr txBox="1"/>
          <p:nvPr/>
        </p:nvSpPr>
        <p:spPr>
          <a:xfrm>
            <a:off x="515462" y="1268207"/>
            <a:ext cx="5327778" cy="317009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457200" indent="-45720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sz="2600" dirty="0"/>
              <a:t>You are given some empty clock faces and time on digital form written on cards. </a:t>
            </a:r>
          </a:p>
          <a:p>
            <a:pPr marL="457200" indent="-45720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sz="2600" dirty="0"/>
              <a:t>Select a card and draw the hands on empty clock faces. </a:t>
            </a:r>
          </a:p>
          <a:p>
            <a:pPr marL="457200" indent="-45720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sz="2600" dirty="0"/>
              <a:t>Do as many as you can in 2 minutes.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0C80284-7E11-4641-8F4F-DC4AAAF4B6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5369" y="3018171"/>
            <a:ext cx="3469981" cy="2927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45248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667A127-52A3-40EB-8FD1-87BCD31A8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0CF1A79-C604-4C4B-877D-754E58E56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12</a:t>
            </a:fld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337C6D2-B501-4AAE-8AE8-C529F7F496EF}"/>
              </a:ext>
            </a:extLst>
          </p:cNvPr>
          <p:cNvSpPr txBox="1"/>
          <p:nvPr/>
        </p:nvSpPr>
        <p:spPr>
          <a:xfrm>
            <a:off x="423611" y="455225"/>
            <a:ext cx="1639365" cy="769441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en-US" sz="2600" b="1" dirty="0"/>
              <a:t>Station 2</a:t>
            </a:r>
          </a:p>
          <a:p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1F6C6AA-EAAF-4470-893A-D93438CFD9C9}"/>
              </a:ext>
            </a:extLst>
          </p:cNvPr>
          <p:cNvSpPr txBox="1"/>
          <p:nvPr/>
        </p:nvSpPr>
        <p:spPr>
          <a:xfrm>
            <a:off x="515462" y="1268207"/>
            <a:ext cx="5327778" cy="236988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457200" indent="-45720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sz="2600" dirty="0"/>
              <a:t>You are given some cards with analogue and digital times written on it. </a:t>
            </a:r>
          </a:p>
          <a:p>
            <a:pPr marL="457200" indent="-45720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sz="2600" dirty="0"/>
              <a:t>Compare the time and match the digital and analogue clocks.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10B0D61-1479-4EFA-9C9F-6BEA6E17DE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8330" y="3770087"/>
            <a:ext cx="2029108" cy="195289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C2DCA5C-07D7-4D4A-A7E5-6EC954681B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24103" y="3634968"/>
            <a:ext cx="2172003" cy="118126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FF39F30-2412-46E7-B065-57F76373847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47892" y="5118063"/>
            <a:ext cx="2248214" cy="120984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1253347-2CB9-4444-B1EA-CFC5C777219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26560" y="3927271"/>
            <a:ext cx="1829055" cy="1638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21174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4A7A4DC-F6BA-4120-AFBB-3FA733D0D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E81394B-52C7-47E6-9606-AF56FF04A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13</a:t>
            </a:fld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D25CFC8-33E1-4257-B346-EAB60E330D1E}"/>
              </a:ext>
            </a:extLst>
          </p:cNvPr>
          <p:cNvSpPr txBox="1"/>
          <p:nvPr/>
        </p:nvSpPr>
        <p:spPr>
          <a:xfrm>
            <a:off x="423611" y="455225"/>
            <a:ext cx="1639365" cy="769441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en-US" sz="2600" b="1" dirty="0"/>
              <a:t>Station 3</a:t>
            </a:r>
          </a:p>
          <a:p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45DBFC7-854C-4588-9FC7-D0D213968A1A}"/>
              </a:ext>
            </a:extLst>
          </p:cNvPr>
          <p:cNvSpPr txBox="1"/>
          <p:nvPr/>
        </p:nvSpPr>
        <p:spPr>
          <a:xfrm>
            <a:off x="515462" y="1268207"/>
            <a:ext cx="5327778" cy="236988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457200" indent="-45720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sz="2600" dirty="0"/>
              <a:t>You are given some clock faces with time already mentioned on it.</a:t>
            </a:r>
          </a:p>
          <a:p>
            <a:pPr marL="457200" indent="-45720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sz="2600" dirty="0"/>
              <a:t>Considering it starts at 12 noon, arrange the time from earliest to latest.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29747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2CD03E5-5166-4937-99D9-17DBF7985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B26E4BD-C5C5-47C4-BCAD-F7CD88979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14</a:t>
            </a:fld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0772529-2EA0-48FE-BD2A-702493BA552F}"/>
              </a:ext>
            </a:extLst>
          </p:cNvPr>
          <p:cNvSpPr txBox="1"/>
          <p:nvPr/>
        </p:nvSpPr>
        <p:spPr>
          <a:xfrm>
            <a:off x="423611" y="455225"/>
            <a:ext cx="3086100" cy="769441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en-US" sz="2600" b="1" dirty="0"/>
              <a:t>Independent task</a:t>
            </a:r>
          </a:p>
          <a:p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895E16D-6198-4156-B64C-B6C8321EE041}"/>
              </a:ext>
            </a:extLst>
          </p:cNvPr>
          <p:cNvSpPr txBox="1"/>
          <p:nvPr/>
        </p:nvSpPr>
        <p:spPr>
          <a:xfrm>
            <a:off x="515462" y="1268207"/>
            <a:ext cx="5327778" cy="49244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600" dirty="0"/>
              <a:t>Complete the revision worksheet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8BBDB6F-5511-4684-8E31-C074C523F0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922" y="2168723"/>
            <a:ext cx="8478156" cy="3930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03593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2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/>
              <a:t>Year 2</a:t>
            </a:r>
            <a:endParaRPr lang="en-GB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480193" y="3527780"/>
            <a:ext cx="813050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Bonds to 10</a:t>
            </a:r>
            <a:r>
              <a:rPr lang="en-GB" dirty="0"/>
              <a:t> (</a:t>
            </a:r>
            <a:r>
              <a:rPr lang="en-GB" i="1" dirty="0"/>
              <a:t>simmering skills</a:t>
            </a:r>
            <a:r>
              <a:rPr lang="en-GB" dirty="0"/>
              <a:t>)</a:t>
            </a:r>
          </a:p>
          <a:p>
            <a:pPr algn="ctr">
              <a:spcAft>
                <a:spcPts val="450"/>
              </a:spcAft>
              <a:buClr>
                <a:schemeClr val="accent2"/>
              </a:buClr>
            </a:pPr>
            <a:endParaRPr lang="en-GB" sz="2400" b="1" dirty="0">
              <a:solidFill>
                <a:srgbClr val="253746"/>
              </a:solidFill>
            </a:endParaRPr>
          </a:p>
        </p:txBody>
      </p:sp>
      <p:pic>
        <p:nvPicPr>
          <p:cNvPr id="3074" name="Picture 2" descr="N:\Documents\Website\Wagtail Website\User Manuel for HT\Alarm-clock---wake-up-your-maths-brain-FINAL.pn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5420" y="1669548"/>
            <a:ext cx="1984330" cy="1878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0291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3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 dirty="0"/>
              <a:t>Year 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116681" y="138645"/>
            <a:ext cx="89335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1: </a:t>
            </a:r>
            <a:r>
              <a:rPr lang="en-GB" sz="2000" b="1" dirty="0">
                <a:solidFill>
                  <a:srgbClr val="5B9BD5">
                    <a:lumMod val="75000"/>
                  </a:srgbClr>
                </a:solidFill>
              </a:rPr>
              <a:t>Read time on digital and analogue clocks to the half hour.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000" y="730712"/>
            <a:ext cx="4381500" cy="4276725"/>
          </a:xfrm>
          <a:prstGeom prst="rect">
            <a:avLst/>
          </a:prstGeom>
          <a:effectLst>
            <a:outerShdw blurRad="50800" dist="38100" dir="6000000" algn="t" rotWithShape="0">
              <a:prstClr val="black">
                <a:alpha val="40000"/>
              </a:prstClr>
            </a:outerShdw>
          </a:effectLst>
        </p:spPr>
      </p:pic>
      <p:sp>
        <p:nvSpPr>
          <p:cNvPr id="6" name="Pie 5"/>
          <p:cNvSpPr/>
          <p:nvPr/>
        </p:nvSpPr>
        <p:spPr>
          <a:xfrm>
            <a:off x="612000" y="849600"/>
            <a:ext cx="4032000" cy="4032000"/>
          </a:xfrm>
          <a:prstGeom prst="pie">
            <a:avLst>
              <a:gd name="adj1" fmla="val 5383654"/>
              <a:gd name="adj2" fmla="val 5380727"/>
            </a:avLst>
          </a:prstGeom>
          <a:solidFill>
            <a:srgbClr val="14DCD7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9AF15784-0403-44AC-85E3-5EA984013182}"/>
              </a:ext>
            </a:extLst>
          </p:cNvPr>
          <p:cNvGrpSpPr/>
          <p:nvPr/>
        </p:nvGrpSpPr>
        <p:grpSpPr>
          <a:xfrm rot="16200000">
            <a:off x="2736000" y="1936207"/>
            <a:ext cx="0" cy="1872000"/>
            <a:chOff x="2620875" y="1194819"/>
            <a:chExt cx="0" cy="3312000"/>
          </a:xfrm>
          <a:effectLst/>
        </p:grpSpPr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05740BD2-4612-4016-ACEE-5CAED87C55A8}"/>
                </a:ext>
              </a:extLst>
            </p:cNvPr>
            <p:cNvCxnSpPr>
              <a:cxnSpLocks/>
            </p:cNvCxnSpPr>
            <p:nvPr/>
          </p:nvCxnSpPr>
          <p:spPr>
            <a:xfrm>
              <a:off x="2620875" y="2850819"/>
              <a:ext cx="0" cy="1656000"/>
            </a:xfrm>
            <a:prstGeom prst="straightConnector1">
              <a:avLst/>
            </a:prstGeom>
            <a:ln w="50800">
              <a:solidFill>
                <a:schemeClr val="bg1">
                  <a:alpha val="0"/>
                </a:schemeClr>
              </a:solidFill>
              <a:headEnd type="stealth"/>
              <a:tailEnd type="none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>
              <a:cxnSpLocks/>
            </p:cNvCxnSpPr>
            <p:nvPr/>
          </p:nvCxnSpPr>
          <p:spPr>
            <a:xfrm>
              <a:off x="2620875" y="1194819"/>
              <a:ext cx="0" cy="1656000"/>
            </a:xfrm>
            <a:prstGeom prst="straightConnector1">
              <a:avLst/>
            </a:prstGeom>
            <a:ln w="50800">
              <a:solidFill>
                <a:schemeClr val="tx1">
                  <a:alpha val="71000"/>
                </a:schemeClr>
              </a:solidFill>
              <a:headEnd type="stealth" w="lg" len="med"/>
              <a:tailEnd type="none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AF15784-0403-44AC-85E3-5EA984013182}"/>
              </a:ext>
            </a:extLst>
          </p:cNvPr>
          <p:cNvGrpSpPr/>
          <p:nvPr/>
        </p:nvGrpSpPr>
        <p:grpSpPr>
          <a:xfrm>
            <a:off x="2628000" y="1332000"/>
            <a:ext cx="0" cy="3219451"/>
            <a:chOff x="2620875" y="1194819"/>
            <a:chExt cx="0" cy="3312000"/>
          </a:xfrm>
          <a:effectLst/>
        </p:grpSpPr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05740BD2-4612-4016-ACEE-5CAED87C55A8}"/>
                </a:ext>
              </a:extLst>
            </p:cNvPr>
            <p:cNvCxnSpPr>
              <a:cxnSpLocks/>
            </p:cNvCxnSpPr>
            <p:nvPr/>
          </p:nvCxnSpPr>
          <p:spPr>
            <a:xfrm>
              <a:off x="2620875" y="2850819"/>
              <a:ext cx="0" cy="1656000"/>
            </a:xfrm>
            <a:prstGeom prst="straightConnector1">
              <a:avLst/>
            </a:prstGeom>
            <a:ln w="38100">
              <a:solidFill>
                <a:schemeClr val="bg1">
                  <a:alpha val="0"/>
                </a:schemeClr>
              </a:solidFill>
              <a:headEnd type="stealth"/>
              <a:tailEnd type="none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>
              <a:cxnSpLocks/>
            </p:cNvCxnSpPr>
            <p:nvPr/>
          </p:nvCxnSpPr>
          <p:spPr>
            <a:xfrm>
              <a:off x="2620875" y="1194819"/>
              <a:ext cx="0" cy="1656000"/>
            </a:xfrm>
            <a:prstGeom prst="straightConnector1">
              <a:avLst/>
            </a:prstGeom>
            <a:ln w="50800">
              <a:solidFill>
                <a:schemeClr val="tx1">
                  <a:alpha val="70000"/>
                </a:schemeClr>
              </a:solidFill>
              <a:headEnd type="stealth" w="lg" len="med"/>
              <a:tailEnd type="none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Oval 14">
            <a:extLst>
              <a:ext uri="{FF2B5EF4-FFF2-40B4-BE49-F238E27FC236}">
                <a16:creationId xmlns:a16="http://schemas.microsoft.com/office/drawing/2014/main" id="{64C8BFE3-8257-4908-8391-609CD530A989}"/>
              </a:ext>
            </a:extLst>
          </p:cNvPr>
          <p:cNvSpPr>
            <a:spLocks/>
          </p:cNvSpPr>
          <p:nvPr/>
        </p:nvSpPr>
        <p:spPr>
          <a:xfrm>
            <a:off x="2502566" y="2746207"/>
            <a:ext cx="252000" cy="252000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w="19050" h="82550"/>
            <a:bevelB w="6350" h="825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418500" y="686488"/>
            <a:ext cx="1358254" cy="584775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chemeClr val="bg2">
                    <a:lumMod val="25000"/>
                  </a:schemeClr>
                </a:solidFill>
                <a:latin typeface="Myriad Pro Light" panose="020B0603030403020204" pitchFamily="34" charset="0"/>
              </a:rPr>
              <a:t>09:00</a:t>
            </a:r>
            <a:endParaRPr lang="en-GB" sz="3200" dirty="0"/>
          </a:p>
        </p:txBody>
      </p:sp>
      <p:sp>
        <p:nvSpPr>
          <p:cNvPr id="17" name="Up Arrow 16"/>
          <p:cNvSpPr/>
          <p:nvPr/>
        </p:nvSpPr>
        <p:spPr>
          <a:xfrm>
            <a:off x="4984948" y="1593575"/>
            <a:ext cx="3892351" cy="2153013"/>
          </a:xfrm>
          <a:prstGeom prst="upArrow">
            <a:avLst>
              <a:gd name="adj1" fmla="val 73619"/>
              <a:gd name="adj2" fmla="val 37834"/>
            </a:avLst>
          </a:prstGeom>
          <a:blipFill dpi="0"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sz="2000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This is a digital clock. Where have you seen this sort of clock?</a:t>
            </a:r>
          </a:p>
        </p:txBody>
      </p:sp>
      <p:sp>
        <p:nvSpPr>
          <p:cNvPr id="18" name="Up Arrow 17"/>
          <p:cNvSpPr/>
          <p:nvPr/>
        </p:nvSpPr>
        <p:spPr>
          <a:xfrm>
            <a:off x="4984946" y="1492343"/>
            <a:ext cx="3892351" cy="2746514"/>
          </a:xfrm>
          <a:prstGeom prst="upArrow">
            <a:avLst>
              <a:gd name="adj1" fmla="val 73619"/>
              <a:gd name="adj2" fmla="val 26626"/>
            </a:avLst>
          </a:prstGeom>
          <a:blipFill dpi="0"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sz="2000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The number </a:t>
            </a:r>
          </a:p>
          <a:p>
            <a:pPr algn="ctr">
              <a:lnSpc>
                <a:spcPct val="114000"/>
              </a:lnSpc>
            </a:pPr>
            <a:r>
              <a:rPr lang="en-GB" sz="2000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before the 2 dots tells us the hour. There is a 0 before the 9 - digital times have 4 digits!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418500" y="686487"/>
            <a:ext cx="1401798" cy="584775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chemeClr val="bg2">
                    <a:lumMod val="25000"/>
                  </a:schemeClr>
                </a:solidFill>
                <a:latin typeface="Myriad Pro Light" panose="020B0603030403020204" pitchFamily="34" charset="0"/>
              </a:rPr>
              <a:t>09:30</a:t>
            </a:r>
            <a:endParaRPr lang="en-GB" sz="3200" dirty="0"/>
          </a:p>
        </p:txBody>
      </p:sp>
      <p:sp>
        <p:nvSpPr>
          <p:cNvPr id="20" name="Up Arrow 19"/>
          <p:cNvSpPr/>
          <p:nvPr/>
        </p:nvSpPr>
        <p:spPr>
          <a:xfrm>
            <a:off x="4984944" y="1299695"/>
            <a:ext cx="3892351" cy="2978424"/>
          </a:xfrm>
          <a:prstGeom prst="upArrow">
            <a:avLst>
              <a:gd name="adj1" fmla="val 73619"/>
              <a:gd name="adj2" fmla="val 37834"/>
            </a:avLst>
          </a:prstGeom>
          <a:blipFill dpi="0"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sz="2000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Now look at the </a:t>
            </a:r>
            <a:r>
              <a:rPr lang="en-GB" sz="2000" b="1" dirty="0">
                <a:solidFill>
                  <a:srgbClr val="FF0000"/>
                </a:solidFill>
                <a:latin typeface="Myriad Pro Light" panose="020B0603030403020204" pitchFamily="34" charset="0"/>
              </a:rPr>
              <a:t>digital clock. </a:t>
            </a:r>
            <a:r>
              <a:rPr lang="en-GB" sz="2000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There are 60 minutes in an hour so </a:t>
            </a:r>
            <a:r>
              <a:rPr lang="en-GB" sz="2000" b="1" dirty="0">
                <a:solidFill>
                  <a:srgbClr val="FF0000"/>
                </a:solidFill>
                <a:latin typeface="Myriad Pro Light" panose="020B0603030403020204" pitchFamily="34" charset="0"/>
              </a:rPr>
              <a:t>09:30 is half past 9.</a:t>
            </a:r>
          </a:p>
        </p:txBody>
      </p:sp>
      <p:sp>
        <p:nvSpPr>
          <p:cNvPr id="24" name="Speech Bubble: Rectangle with Corners Rounded 10">
            <a:extLst>
              <a:ext uri="{FF2B5EF4-FFF2-40B4-BE49-F238E27FC236}">
                <a16:creationId xmlns:a16="http://schemas.microsoft.com/office/drawing/2014/main" id="{A5209EEE-E1BD-4F2F-8E5D-A043EDA11F92}"/>
              </a:ext>
            </a:extLst>
          </p:cNvPr>
          <p:cNvSpPr/>
          <p:nvPr/>
        </p:nvSpPr>
        <p:spPr>
          <a:xfrm>
            <a:off x="726922" y="5137655"/>
            <a:ext cx="3791656" cy="826227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It’s 9 o ’clock!</a:t>
            </a:r>
          </a:p>
        </p:txBody>
      </p:sp>
      <p:sp>
        <p:nvSpPr>
          <p:cNvPr id="25" name="Speech Bubble: Rectangle with Corners Rounded 10">
            <a:extLst>
              <a:ext uri="{FF2B5EF4-FFF2-40B4-BE49-F238E27FC236}">
                <a16:creationId xmlns:a16="http://schemas.microsoft.com/office/drawing/2014/main" id="{A5209EEE-E1BD-4F2F-8E5D-A043EDA11F92}"/>
              </a:ext>
            </a:extLst>
          </p:cNvPr>
          <p:cNvSpPr/>
          <p:nvPr/>
        </p:nvSpPr>
        <p:spPr>
          <a:xfrm>
            <a:off x="726922" y="5140161"/>
            <a:ext cx="3791656" cy="826227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It’s </a:t>
            </a:r>
            <a:r>
              <a:rPr lang="en-GB" b="1" dirty="0">
                <a:solidFill>
                  <a:srgbClr val="FF0000"/>
                </a:solidFill>
                <a:latin typeface="Myriad Pro Light" panose="020B0603030403020204" pitchFamily="34" charset="0"/>
              </a:rPr>
              <a:t>half past </a:t>
            </a: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9!</a:t>
            </a:r>
          </a:p>
        </p:txBody>
      </p:sp>
      <p:sp>
        <p:nvSpPr>
          <p:cNvPr id="26" name="Speech Bubble: Rectangle with Corners Rounded 10">
            <a:extLst>
              <a:ext uri="{FF2B5EF4-FFF2-40B4-BE49-F238E27FC236}">
                <a16:creationId xmlns:a16="http://schemas.microsoft.com/office/drawing/2014/main" id="{A5209EEE-E1BD-4F2F-8E5D-A043EDA11F92}"/>
              </a:ext>
            </a:extLst>
          </p:cNvPr>
          <p:cNvSpPr/>
          <p:nvPr/>
        </p:nvSpPr>
        <p:spPr>
          <a:xfrm>
            <a:off x="4880878" y="2256967"/>
            <a:ext cx="3791656" cy="826227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What time will it be in half an hour?</a:t>
            </a:r>
          </a:p>
        </p:txBody>
      </p:sp>
      <p:sp>
        <p:nvSpPr>
          <p:cNvPr id="27" name="Speech Bubble: Rectangle with Corners Rounded 10">
            <a:extLst>
              <a:ext uri="{FF2B5EF4-FFF2-40B4-BE49-F238E27FC236}">
                <a16:creationId xmlns:a16="http://schemas.microsoft.com/office/drawing/2014/main" id="{A5209EEE-E1BD-4F2F-8E5D-A043EDA11F92}"/>
              </a:ext>
            </a:extLst>
          </p:cNvPr>
          <p:cNvSpPr/>
          <p:nvPr/>
        </p:nvSpPr>
        <p:spPr>
          <a:xfrm>
            <a:off x="729073" y="5140161"/>
            <a:ext cx="3791656" cy="826227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It’s 10 o’ clock!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431563" y="686488"/>
            <a:ext cx="1375671" cy="584775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chemeClr val="bg2">
                    <a:lumMod val="25000"/>
                  </a:schemeClr>
                </a:solidFill>
                <a:latin typeface="Myriad Pro Light" panose="020B0603030403020204" pitchFamily="34" charset="0"/>
              </a:rPr>
              <a:t>10:00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047842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4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0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900000">
                                      <p:cBhvr>
                                        <p:cTn id="5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1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8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6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900000">
                                      <p:cBhvr>
                                        <p:cTn id="8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1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4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 dirty="0"/>
              <a:t>Year 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116681" y="138645"/>
            <a:ext cx="89335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1: </a:t>
            </a:r>
            <a:r>
              <a:rPr lang="en-GB" sz="2000" b="1" dirty="0">
                <a:solidFill>
                  <a:srgbClr val="5B9BD5">
                    <a:lumMod val="75000"/>
                  </a:srgbClr>
                </a:solidFill>
              </a:rPr>
              <a:t>Read time on digital and analogue clocks to the half hour.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000" y="730712"/>
            <a:ext cx="4381500" cy="4276725"/>
          </a:xfrm>
          <a:prstGeom prst="rect">
            <a:avLst/>
          </a:prstGeom>
          <a:effectLst>
            <a:outerShdw blurRad="50800" dist="38100" dir="6000000" algn="t" rotWithShape="0">
              <a:prstClr val="black">
                <a:alpha val="40000"/>
              </a:prstClr>
            </a:outerShdw>
          </a:effectLst>
        </p:spPr>
      </p:pic>
      <p:sp>
        <p:nvSpPr>
          <p:cNvPr id="6" name="Pie 5"/>
          <p:cNvSpPr/>
          <p:nvPr/>
        </p:nvSpPr>
        <p:spPr>
          <a:xfrm>
            <a:off x="612000" y="849600"/>
            <a:ext cx="4032000" cy="4032000"/>
          </a:xfrm>
          <a:prstGeom prst="pie">
            <a:avLst>
              <a:gd name="adj1" fmla="val 5383654"/>
              <a:gd name="adj2" fmla="val 5380727"/>
            </a:avLst>
          </a:prstGeom>
          <a:solidFill>
            <a:srgbClr val="14DCD7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9AF15784-0403-44AC-85E3-5EA984013182}"/>
              </a:ext>
            </a:extLst>
          </p:cNvPr>
          <p:cNvGrpSpPr/>
          <p:nvPr/>
        </p:nvGrpSpPr>
        <p:grpSpPr>
          <a:xfrm rot="3600000">
            <a:off x="2622749" y="1964614"/>
            <a:ext cx="0" cy="1872000"/>
            <a:chOff x="2620875" y="1194819"/>
            <a:chExt cx="0" cy="3312000"/>
          </a:xfrm>
          <a:effectLst/>
        </p:grpSpPr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05740BD2-4612-4016-ACEE-5CAED87C55A8}"/>
                </a:ext>
              </a:extLst>
            </p:cNvPr>
            <p:cNvCxnSpPr>
              <a:cxnSpLocks/>
            </p:cNvCxnSpPr>
            <p:nvPr/>
          </p:nvCxnSpPr>
          <p:spPr>
            <a:xfrm>
              <a:off x="2620875" y="2850819"/>
              <a:ext cx="0" cy="1656000"/>
            </a:xfrm>
            <a:prstGeom prst="straightConnector1">
              <a:avLst/>
            </a:prstGeom>
            <a:ln w="50800">
              <a:solidFill>
                <a:schemeClr val="bg1">
                  <a:alpha val="0"/>
                </a:schemeClr>
              </a:solidFill>
              <a:headEnd type="stealth"/>
              <a:tailEnd type="none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>
              <a:cxnSpLocks/>
            </p:cNvCxnSpPr>
            <p:nvPr/>
          </p:nvCxnSpPr>
          <p:spPr>
            <a:xfrm>
              <a:off x="2620875" y="1194819"/>
              <a:ext cx="0" cy="1656000"/>
            </a:xfrm>
            <a:prstGeom prst="straightConnector1">
              <a:avLst/>
            </a:prstGeom>
            <a:ln w="50800">
              <a:solidFill>
                <a:schemeClr val="tx1">
                  <a:alpha val="71000"/>
                </a:schemeClr>
              </a:solidFill>
              <a:headEnd type="stealth" w="lg" len="med"/>
              <a:tailEnd type="none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AF15784-0403-44AC-85E3-5EA984013182}"/>
              </a:ext>
            </a:extLst>
          </p:cNvPr>
          <p:cNvGrpSpPr/>
          <p:nvPr/>
        </p:nvGrpSpPr>
        <p:grpSpPr>
          <a:xfrm>
            <a:off x="2628000" y="1332000"/>
            <a:ext cx="0" cy="3219451"/>
            <a:chOff x="2620875" y="1194819"/>
            <a:chExt cx="0" cy="3312000"/>
          </a:xfrm>
          <a:effectLst/>
        </p:grpSpPr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05740BD2-4612-4016-ACEE-5CAED87C55A8}"/>
                </a:ext>
              </a:extLst>
            </p:cNvPr>
            <p:cNvCxnSpPr>
              <a:cxnSpLocks/>
            </p:cNvCxnSpPr>
            <p:nvPr/>
          </p:nvCxnSpPr>
          <p:spPr>
            <a:xfrm>
              <a:off x="2620875" y="2850819"/>
              <a:ext cx="0" cy="1656000"/>
            </a:xfrm>
            <a:prstGeom prst="straightConnector1">
              <a:avLst/>
            </a:prstGeom>
            <a:ln w="38100">
              <a:solidFill>
                <a:schemeClr val="bg1">
                  <a:alpha val="0"/>
                </a:schemeClr>
              </a:solidFill>
              <a:headEnd type="stealth"/>
              <a:tailEnd type="none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>
              <a:cxnSpLocks/>
            </p:cNvCxnSpPr>
            <p:nvPr/>
          </p:nvCxnSpPr>
          <p:spPr>
            <a:xfrm>
              <a:off x="2620875" y="1194819"/>
              <a:ext cx="0" cy="1656000"/>
            </a:xfrm>
            <a:prstGeom prst="straightConnector1">
              <a:avLst/>
            </a:prstGeom>
            <a:ln w="50800">
              <a:solidFill>
                <a:schemeClr val="tx1">
                  <a:alpha val="70000"/>
                </a:schemeClr>
              </a:solidFill>
              <a:headEnd type="stealth" w="lg" len="med"/>
              <a:tailEnd type="none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Oval 14">
            <a:extLst>
              <a:ext uri="{FF2B5EF4-FFF2-40B4-BE49-F238E27FC236}">
                <a16:creationId xmlns:a16="http://schemas.microsoft.com/office/drawing/2014/main" id="{64C8BFE3-8257-4908-8391-609CD530A989}"/>
              </a:ext>
            </a:extLst>
          </p:cNvPr>
          <p:cNvSpPr>
            <a:spLocks/>
          </p:cNvSpPr>
          <p:nvPr/>
        </p:nvSpPr>
        <p:spPr>
          <a:xfrm>
            <a:off x="2502566" y="2746207"/>
            <a:ext cx="252000" cy="252000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w="19050" h="82550"/>
            <a:bevelB w="6350" h="825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113711" y="720000"/>
            <a:ext cx="1375659" cy="584775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chemeClr val="bg2">
                    <a:lumMod val="25000"/>
                  </a:schemeClr>
                </a:solidFill>
                <a:latin typeface="Myriad Pro Light" panose="020B0603030403020204" pitchFamily="34" charset="0"/>
              </a:rPr>
              <a:t>02:00</a:t>
            </a:r>
            <a:endParaRPr lang="en-GB" sz="3200" dirty="0"/>
          </a:p>
        </p:txBody>
      </p:sp>
      <p:sp>
        <p:nvSpPr>
          <p:cNvPr id="17" name="TextBox 16"/>
          <p:cNvSpPr txBox="1"/>
          <p:nvPr/>
        </p:nvSpPr>
        <p:spPr>
          <a:xfrm>
            <a:off x="6126774" y="719999"/>
            <a:ext cx="1358242" cy="584775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chemeClr val="bg2">
                    <a:lumMod val="25000"/>
                  </a:schemeClr>
                </a:solidFill>
                <a:latin typeface="Myriad Pro Light" panose="020B0603030403020204" pitchFamily="34" charset="0"/>
              </a:rPr>
              <a:t>02:30</a:t>
            </a:r>
            <a:endParaRPr lang="en-GB" sz="3200" dirty="0"/>
          </a:p>
        </p:txBody>
      </p:sp>
      <p:sp>
        <p:nvSpPr>
          <p:cNvPr id="18" name="Speech Bubble: Rectangle with Corners Rounded 10">
            <a:extLst>
              <a:ext uri="{FF2B5EF4-FFF2-40B4-BE49-F238E27FC236}">
                <a16:creationId xmlns:a16="http://schemas.microsoft.com/office/drawing/2014/main" id="{A5209EEE-E1BD-4F2F-8E5D-A043EDA11F92}"/>
              </a:ext>
            </a:extLst>
          </p:cNvPr>
          <p:cNvSpPr/>
          <p:nvPr/>
        </p:nvSpPr>
        <p:spPr>
          <a:xfrm>
            <a:off x="732738" y="5163073"/>
            <a:ext cx="3791656" cy="826227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It’s 2 o’ clock!</a:t>
            </a:r>
          </a:p>
        </p:txBody>
      </p:sp>
      <p:sp>
        <p:nvSpPr>
          <p:cNvPr id="19" name="Speech Bubble: Rectangle with Corners Rounded 10">
            <a:extLst>
              <a:ext uri="{FF2B5EF4-FFF2-40B4-BE49-F238E27FC236}">
                <a16:creationId xmlns:a16="http://schemas.microsoft.com/office/drawing/2014/main" id="{A5209EEE-E1BD-4F2F-8E5D-A043EDA11F92}"/>
              </a:ext>
            </a:extLst>
          </p:cNvPr>
          <p:cNvSpPr/>
          <p:nvPr/>
        </p:nvSpPr>
        <p:spPr>
          <a:xfrm>
            <a:off x="726921" y="5161844"/>
            <a:ext cx="3791656" cy="826227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It’s </a:t>
            </a:r>
            <a:r>
              <a:rPr lang="en-GB" b="1" dirty="0">
                <a:solidFill>
                  <a:srgbClr val="FF0000"/>
                </a:solidFill>
                <a:latin typeface="Myriad Pro Light" panose="020B0603030403020204" pitchFamily="34" charset="0"/>
              </a:rPr>
              <a:t>half past </a:t>
            </a: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2!</a:t>
            </a:r>
          </a:p>
        </p:txBody>
      </p:sp>
      <p:sp>
        <p:nvSpPr>
          <p:cNvPr id="20" name="Speech Bubble: Rectangle with Corners Rounded 10">
            <a:extLst>
              <a:ext uri="{FF2B5EF4-FFF2-40B4-BE49-F238E27FC236}">
                <a16:creationId xmlns:a16="http://schemas.microsoft.com/office/drawing/2014/main" id="{A5209EEE-E1BD-4F2F-8E5D-A043EDA11F92}"/>
              </a:ext>
            </a:extLst>
          </p:cNvPr>
          <p:cNvSpPr/>
          <p:nvPr/>
        </p:nvSpPr>
        <p:spPr>
          <a:xfrm>
            <a:off x="726921" y="5157126"/>
            <a:ext cx="3791656" cy="826227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It’s 3 o’ clock!</a:t>
            </a:r>
          </a:p>
        </p:txBody>
      </p:sp>
      <p:sp>
        <p:nvSpPr>
          <p:cNvPr id="21" name="Speech Bubble: Rectangle with Corners Rounded 10">
            <a:extLst>
              <a:ext uri="{FF2B5EF4-FFF2-40B4-BE49-F238E27FC236}">
                <a16:creationId xmlns:a16="http://schemas.microsoft.com/office/drawing/2014/main" id="{A5209EEE-E1BD-4F2F-8E5D-A043EDA11F92}"/>
              </a:ext>
            </a:extLst>
          </p:cNvPr>
          <p:cNvSpPr/>
          <p:nvPr/>
        </p:nvSpPr>
        <p:spPr>
          <a:xfrm>
            <a:off x="4880878" y="2256967"/>
            <a:ext cx="3791656" cy="826227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What time will it be in half an hour?</a:t>
            </a:r>
          </a:p>
        </p:txBody>
      </p:sp>
      <p:sp>
        <p:nvSpPr>
          <p:cNvPr id="22" name="Speech Bubble: Rectangle with Corners Rounded 10">
            <a:extLst>
              <a:ext uri="{FF2B5EF4-FFF2-40B4-BE49-F238E27FC236}">
                <a16:creationId xmlns:a16="http://schemas.microsoft.com/office/drawing/2014/main" id="{A5209EEE-E1BD-4F2F-8E5D-A043EDA11F92}"/>
              </a:ext>
            </a:extLst>
          </p:cNvPr>
          <p:cNvSpPr/>
          <p:nvPr/>
        </p:nvSpPr>
        <p:spPr>
          <a:xfrm>
            <a:off x="4948256" y="1995984"/>
            <a:ext cx="3791656" cy="1781633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What time will it be in another half an hour? Write the </a:t>
            </a:r>
            <a:r>
              <a:rPr lang="en-GB" b="1" dirty="0">
                <a:solidFill>
                  <a:srgbClr val="FF0000"/>
                </a:solidFill>
                <a:latin typeface="Myriad Pro Light" panose="020B0603030403020204" pitchFamily="34" charset="0"/>
              </a:rPr>
              <a:t>digital time </a:t>
            </a: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on your whiteboards.</a:t>
            </a: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C5A0F435-1C23-4D2E-B477-5A2B4CE0489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5375" y="3368615"/>
            <a:ext cx="1119559" cy="111955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4" name="TextBox 23"/>
          <p:cNvSpPr txBox="1"/>
          <p:nvPr/>
        </p:nvSpPr>
        <p:spPr>
          <a:xfrm>
            <a:off x="6113711" y="730712"/>
            <a:ext cx="1384368" cy="584775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chemeClr val="bg2">
                    <a:lumMod val="25000"/>
                  </a:schemeClr>
                </a:solidFill>
                <a:latin typeface="Myriad Pro Light" panose="020B0603030403020204" pitchFamily="34" charset="0"/>
              </a:rPr>
              <a:t>03:00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567008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3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900000">
                                      <p:cBhvr>
                                        <p:cTn id="3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1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6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900000">
                                      <p:cBhvr>
                                        <p:cTn id="6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1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1" grpId="0" animBg="1"/>
      <p:bldP spid="21" grpId="1" animBg="1"/>
      <p:bldP spid="22" grpId="0" animBg="1"/>
      <p:bldP spid="2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5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 dirty="0"/>
              <a:t>Year 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116681" y="138645"/>
            <a:ext cx="89335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3: </a:t>
            </a:r>
            <a:r>
              <a:rPr lang="en-GB" sz="2000" b="1" dirty="0">
                <a:solidFill>
                  <a:srgbClr val="5B9BD5">
                    <a:lumMod val="75000"/>
                  </a:srgbClr>
                </a:solidFill>
              </a:rPr>
              <a:t>Read time on analogue clocks to nearest quarter hour.</a:t>
            </a:r>
          </a:p>
        </p:txBody>
      </p:sp>
      <p:sp>
        <p:nvSpPr>
          <p:cNvPr id="3" name="Oval 2"/>
          <p:cNvSpPr/>
          <p:nvPr/>
        </p:nvSpPr>
        <p:spPr>
          <a:xfrm>
            <a:off x="482643" y="1087575"/>
            <a:ext cx="3600000" cy="360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5" name="Straight Connector 4"/>
          <p:cNvCxnSpPr>
            <a:stCxn id="3" idx="0"/>
            <a:endCxn id="3" idx="4"/>
          </p:cNvCxnSpPr>
          <p:nvPr/>
        </p:nvCxnSpPr>
        <p:spPr>
          <a:xfrm>
            <a:off x="2282643" y="1087575"/>
            <a:ext cx="0" cy="3600000"/>
          </a:xfrm>
          <a:prstGeom prst="line">
            <a:avLst/>
          </a:prstGeom>
          <a:ln w="158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stCxn id="3" idx="2"/>
            <a:endCxn id="3" idx="6"/>
          </p:cNvCxnSpPr>
          <p:nvPr/>
        </p:nvCxnSpPr>
        <p:spPr>
          <a:xfrm>
            <a:off x="482643" y="2887575"/>
            <a:ext cx="3600000" cy="0"/>
          </a:xfrm>
          <a:prstGeom prst="line">
            <a:avLst/>
          </a:prstGeom>
          <a:ln w="158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peech Bubble: Rectangle with Corners Rounded 10">
            <a:extLst>
              <a:ext uri="{FF2B5EF4-FFF2-40B4-BE49-F238E27FC236}">
                <a16:creationId xmlns:a16="http://schemas.microsoft.com/office/drawing/2014/main" id="{A5209EEE-E1BD-4F2F-8E5D-A043EDA11F92}"/>
              </a:ext>
            </a:extLst>
          </p:cNvPr>
          <p:cNvSpPr/>
          <p:nvPr/>
        </p:nvSpPr>
        <p:spPr>
          <a:xfrm>
            <a:off x="4382773" y="725625"/>
            <a:ext cx="4520672" cy="1798500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Fold your circle in half. Now fold it in half again so that you have 4 equal parts. What do we call these parts? </a:t>
            </a:r>
          </a:p>
        </p:txBody>
      </p:sp>
      <p:sp>
        <p:nvSpPr>
          <p:cNvPr id="11" name="Speech Bubble: Rectangle with Corners Rounded 10">
            <a:extLst>
              <a:ext uri="{FF2B5EF4-FFF2-40B4-BE49-F238E27FC236}">
                <a16:creationId xmlns:a16="http://schemas.microsoft.com/office/drawing/2014/main" id="{A5209EEE-E1BD-4F2F-8E5D-A043EDA11F92}"/>
              </a:ext>
            </a:extLst>
          </p:cNvPr>
          <p:cNvSpPr/>
          <p:nvPr/>
        </p:nvSpPr>
        <p:spPr>
          <a:xfrm>
            <a:off x="4382773" y="725625"/>
            <a:ext cx="4520672" cy="1246050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The circle is a bit like a clock face. Let’s put 12 at the top.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060467" y="687465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/>
              <a:t>12</a:t>
            </a:r>
          </a:p>
        </p:txBody>
      </p:sp>
      <p:sp>
        <p:nvSpPr>
          <p:cNvPr id="13" name="Speech Bubble: Rectangle with Corners Rounded 10">
            <a:extLst>
              <a:ext uri="{FF2B5EF4-FFF2-40B4-BE49-F238E27FC236}">
                <a16:creationId xmlns:a16="http://schemas.microsoft.com/office/drawing/2014/main" id="{A5209EEE-E1BD-4F2F-8E5D-A043EDA11F92}"/>
              </a:ext>
            </a:extLst>
          </p:cNvPr>
          <p:cNvSpPr/>
          <p:nvPr/>
        </p:nvSpPr>
        <p:spPr>
          <a:xfrm>
            <a:off x="4535173" y="2085975"/>
            <a:ext cx="4520672" cy="1123950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What number goes at the bottom?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125388" y="4687575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/>
              <a:t>6</a:t>
            </a:r>
          </a:p>
        </p:txBody>
      </p:sp>
      <p:sp>
        <p:nvSpPr>
          <p:cNvPr id="15" name="Speech Bubble: Rectangle with Corners Rounded 10">
            <a:extLst>
              <a:ext uri="{FF2B5EF4-FFF2-40B4-BE49-F238E27FC236}">
                <a16:creationId xmlns:a16="http://schemas.microsoft.com/office/drawing/2014/main" id="{A5209EEE-E1BD-4F2F-8E5D-A043EDA11F92}"/>
              </a:ext>
            </a:extLst>
          </p:cNvPr>
          <p:cNvSpPr/>
          <p:nvPr/>
        </p:nvSpPr>
        <p:spPr>
          <a:xfrm>
            <a:off x="4397153" y="1201650"/>
            <a:ext cx="4221040" cy="1123950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Where should 3 go on our circle?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082643" y="2687520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/>
              <a:t>3</a:t>
            </a:r>
          </a:p>
        </p:txBody>
      </p:sp>
      <p:sp>
        <p:nvSpPr>
          <p:cNvPr id="17" name="Speech Bubble: Rectangle with Corners Rounded 10">
            <a:extLst>
              <a:ext uri="{FF2B5EF4-FFF2-40B4-BE49-F238E27FC236}">
                <a16:creationId xmlns:a16="http://schemas.microsoft.com/office/drawing/2014/main" id="{A5209EEE-E1BD-4F2F-8E5D-A043EDA11F92}"/>
              </a:ext>
            </a:extLst>
          </p:cNvPr>
          <p:cNvSpPr/>
          <p:nvPr/>
        </p:nvSpPr>
        <p:spPr>
          <a:xfrm>
            <a:off x="4545447" y="2394145"/>
            <a:ext cx="4520672" cy="1951125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3 is a </a:t>
            </a:r>
            <a:r>
              <a:rPr lang="en-GB" b="1" dirty="0">
                <a:solidFill>
                  <a:srgbClr val="FF0000"/>
                </a:solidFill>
                <a:latin typeface="Myriad Pro Light" panose="020B0603030403020204" pitchFamily="34" charset="0"/>
              </a:rPr>
              <a:t>¼</a:t>
            </a: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 of the way round the clock face. When the minute hand is here, it is </a:t>
            </a:r>
            <a:r>
              <a:rPr lang="en-GB" b="1" dirty="0">
                <a:solidFill>
                  <a:srgbClr val="FF0000"/>
                </a:solidFill>
                <a:latin typeface="Myriad Pro Light" panose="020B0603030403020204" pitchFamily="34" charset="0"/>
              </a:rPr>
              <a:t>¼ of an hour past an o’ clock time. </a:t>
            </a:r>
          </a:p>
        </p:txBody>
      </p:sp>
      <p:sp>
        <p:nvSpPr>
          <p:cNvPr id="18" name="Speech Bubble: Rectangle with Corners Rounded 10">
            <a:extLst>
              <a:ext uri="{FF2B5EF4-FFF2-40B4-BE49-F238E27FC236}">
                <a16:creationId xmlns:a16="http://schemas.microsoft.com/office/drawing/2014/main" id="{A5209EEE-E1BD-4F2F-8E5D-A043EDA11F92}"/>
              </a:ext>
            </a:extLst>
          </p:cNvPr>
          <p:cNvSpPr/>
          <p:nvPr/>
        </p:nvSpPr>
        <p:spPr>
          <a:xfrm>
            <a:off x="4532589" y="1201650"/>
            <a:ext cx="4221040" cy="1123950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Where should 9 go on our circle?</a:t>
            </a:r>
          </a:p>
        </p:txBody>
      </p:sp>
      <p:sp>
        <p:nvSpPr>
          <p:cNvPr id="19" name="Speech Bubble: Rectangle with Corners Rounded 10">
            <a:extLst>
              <a:ext uri="{FF2B5EF4-FFF2-40B4-BE49-F238E27FC236}">
                <a16:creationId xmlns:a16="http://schemas.microsoft.com/office/drawing/2014/main" id="{A5209EEE-E1BD-4F2F-8E5D-A043EDA11F92}"/>
              </a:ext>
            </a:extLst>
          </p:cNvPr>
          <p:cNvSpPr/>
          <p:nvPr/>
        </p:nvSpPr>
        <p:spPr>
          <a:xfrm>
            <a:off x="4545447" y="2361090"/>
            <a:ext cx="4520672" cy="1951125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When the minute hand is at 9, it has</a:t>
            </a:r>
            <a:r>
              <a:rPr lang="en-GB" b="1" dirty="0">
                <a:solidFill>
                  <a:srgbClr val="FF0000"/>
                </a:solidFill>
                <a:latin typeface="Myriad Pro Light" panose="020B0603030403020204" pitchFamily="34" charset="0"/>
              </a:rPr>
              <a:t> </a:t>
            </a:r>
            <a:r>
              <a:rPr lang="en-GB" b="1" baseline="30000" dirty="0">
                <a:solidFill>
                  <a:srgbClr val="FF0000"/>
                </a:solidFill>
                <a:latin typeface="Myriad Pro Light" panose="020B0603030403020204" pitchFamily="34" charset="0"/>
              </a:rPr>
              <a:t>1</a:t>
            </a:r>
            <a:r>
              <a:rPr lang="en-GB" b="1" dirty="0">
                <a:solidFill>
                  <a:srgbClr val="FF0000"/>
                </a:solidFill>
                <a:latin typeface="Myriad Pro Light" panose="020B0603030403020204" pitchFamily="34" charset="0"/>
              </a:rPr>
              <a:t>/</a:t>
            </a:r>
            <a:r>
              <a:rPr lang="en-GB" b="1" baseline="-25000" dirty="0">
                <a:solidFill>
                  <a:srgbClr val="FF0000"/>
                </a:solidFill>
                <a:latin typeface="Myriad Pro Light" panose="020B0603030403020204" pitchFamily="34" charset="0"/>
              </a:rPr>
              <a:t>4</a:t>
            </a:r>
            <a:r>
              <a:rPr lang="en-GB" b="1" dirty="0">
                <a:solidFill>
                  <a:srgbClr val="FF0000"/>
                </a:solidFill>
                <a:latin typeface="Myriad Pro Light" panose="020B0603030403020204" pitchFamily="34" charset="0"/>
              </a:rPr>
              <a:t> of an hour </a:t>
            </a: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to go until the </a:t>
            </a:r>
            <a:r>
              <a:rPr lang="en-GB" b="1" dirty="0">
                <a:solidFill>
                  <a:srgbClr val="FF0000"/>
                </a:solidFill>
                <a:latin typeface="Myriad Pro Light" panose="020B0603030403020204" pitchFamily="34" charset="0"/>
              </a:rPr>
              <a:t>next o’ clock time.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51199" y="2687520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3571424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 animBg="1"/>
      <p:bldP spid="8" grpId="1" animBg="1"/>
      <p:bldP spid="11" grpId="0" animBg="1"/>
      <p:bldP spid="11" grpId="1" animBg="1"/>
      <p:bldP spid="9" grpId="0"/>
      <p:bldP spid="13" grpId="0" animBg="1"/>
      <p:bldP spid="13" grpId="1" animBg="1"/>
      <p:bldP spid="14" grpId="0"/>
      <p:bldP spid="15" grpId="0" animBg="1"/>
      <p:bldP spid="15" grpId="1" animBg="1"/>
      <p:bldP spid="16" grpId="0"/>
      <p:bldP spid="17" grpId="0" animBg="1"/>
      <p:bldP spid="17" grpId="1" animBg="1"/>
      <p:bldP spid="18" grpId="0" animBg="1"/>
      <p:bldP spid="19" grpId="0" animBg="1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6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 dirty="0"/>
              <a:t>Year 2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116681" y="138645"/>
            <a:ext cx="89335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3: </a:t>
            </a:r>
            <a:r>
              <a:rPr lang="en-GB" sz="2000" b="1" dirty="0">
                <a:solidFill>
                  <a:srgbClr val="5B9BD5">
                    <a:lumMod val="75000"/>
                  </a:srgbClr>
                </a:solidFill>
              </a:rPr>
              <a:t>Read time on analogue clocks to nearest quarter hour.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000" y="730712"/>
            <a:ext cx="4381500" cy="4276725"/>
          </a:xfrm>
          <a:prstGeom prst="rect">
            <a:avLst/>
          </a:prstGeom>
          <a:effectLst>
            <a:outerShdw blurRad="50800" dist="38100" dir="6000000" algn="t" rotWithShape="0">
              <a:prstClr val="black">
                <a:alpha val="40000"/>
              </a:prstClr>
            </a:outerShdw>
          </a:effectLst>
        </p:spPr>
      </p:pic>
      <p:sp>
        <p:nvSpPr>
          <p:cNvPr id="11" name="Pie 10"/>
          <p:cNvSpPr/>
          <p:nvPr/>
        </p:nvSpPr>
        <p:spPr>
          <a:xfrm flipH="1">
            <a:off x="604800" y="847003"/>
            <a:ext cx="4032000" cy="4032000"/>
          </a:xfrm>
          <a:prstGeom prst="pie">
            <a:avLst>
              <a:gd name="adj1" fmla="val 5383654"/>
              <a:gd name="adj2" fmla="val 16199999"/>
            </a:avLst>
          </a:prstGeom>
          <a:solidFill>
            <a:srgbClr val="FC70E8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Pie 11"/>
          <p:cNvSpPr/>
          <p:nvPr/>
        </p:nvSpPr>
        <p:spPr>
          <a:xfrm>
            <a:off x="612000" y="849600"/>
            <a:ext cx="4032000" cy="4032000"/>
          </a:xfrm>
          <a:prstGeom prst="pie">
            <a:avLst>
              <a:gd name="adj1" fmla="val 5383654"/>
              <a:gd name="adj2" fmla="val 16199999"/>
            </a:avLst>
          </a:prstGeom>
          <a:solidFill>
            <a:srgbClr val="14DCD7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9AF15784-0403-44AC-85E3-5EA984013182}"/>
              </a:ext>
            </a:extLst>
          </p:cNvPr>
          <p:cNvGrpSpPr/>
          <p:nvPr/>
        </p:nvGrpSpPr>
        <p:grpSpPr>
          <a:xfrm rot="16200000">
            <a:off x="2685042" y="1944000"/>
            <a:ext cx="0" cy="1764000"/>
            <a:chOff x="2620875" y="1194819"/>
            <a:chExt cx="0" cy="3312000"/>
          </a:xfrm>
          <a:effectLst/>
        </p:grpSpPr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05740BD2-4612-4016-ACEE-5CAED87C55A8}"/>
                </a:ext>
              </a:extLst>
            </p:cNvPr>
            <p:cNvCxnSpPr>
              <a:cxnSpLocks/>
            </p:cNvCxnSpPr>
            <p:nvPr/>
          </p:nvCxnSpPr>
          <p:spPr>
            <a:xfrm>
              <a:off x="2620875" y="2850819"/>
              <a:ext cx="0" cy="1656000"/>
            </a:xfrm>
            <a:prstGeom prst="straightConnector1">
              <a:avLst/>
            </a:prstGeom>
            <a:ln w="38100">
              <a:solidFill>
                <a:schemeClr val="bg1">
                  <a:alpha val="0"/>
                </a:schemeClr>
              </a:solidFill>
              <a:headEnd type="stealth"/>
              <a:tailEnd type="none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cxnSpLocks/>
            </p:cNvCxnSpPr>
            <p:nvPr/>
          </p:nvCxnSpPr>
          <p:spPr>
            <a:xfrm>
              <a:off x="2620875" y="1194819"/>
              <a:ext cx="0" cy="1656000"/>
            </a:xfrm>
            <a:prstGeom prst="straightConnector1">
              <a:avLst/>
            </a:prstGeom>
            <a:ln w="38100">
              <a:solidFill>
                <a:schemeClr val="tx1">
                  <a:alpha val="71000"/>
                </a:schemeClr>
              </a:solidFill>
              <a:headEnd type="stealth" w="lg" len="med"/>
              <a:tailEnd type="none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AF15784-0403-44AC-85E3-5EA984013182}"/>
              </a:ext>
            </a:extLst>
          </p:cNvPr>
          <p:cNvGrpSpPr/>
          <p:nvPr/>
        </p:nvGrpSpPr>
        <p:grpSpPr>
          <a:xfrm>
            <a:off x="2620800" y="1285874"/>
            <a:ext cx="0" cy="3219451"/>
            <a:chOff x="2620875" y="1194819"/>
            <a:chExt cx="0" cy="3312000"/>
          </a:xfrm>
          <a:effectLst/>
        </p:grpSpPr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05740BD2-4612-4016-ACEE-5CAED87C55A8}"/>
                </a:ext>
              </a:extLst>
            </p:cNvPr>
            <p:cNvCxnSpPr>
              <a:cxnSpLocks/>
            </p:cNvCxnSpPr>
            <p:nvPr/>
          </p:nvCxnSpPr>
          <p:spPr>
            <a:xfrm>
              <a:off x="2620875" y="2850819"/>
              <a:ext cx="0" cy="1656000"/>
            </a:xfrm>
            <a:prstGeom prst="straightConnector1">
              <a:avLst/>
            </a:prstGeom>
            <a:ln w="38100">
              <a:solidFill>
                <a:schemeClr val="bg1">
                  <a:alpha val="0"/>
                </a:schemeClr>
              </a:solidFill>
              <a:headEnd type="stealth"/>
              <a:tailEnd type="none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cxnSpLocks/>
            </p:cNvCxnSpPr>
            <p:nvPr/>
          </p:nvCxnSpPr>
          <p:spPr>
            <a:xfrm>
              <a:off x="2620875" y="1194819"/>
              <a:ext cx="0" cy="1656000"/>
            </a:xfrm>
            <a:prstGeom prst="straightConnector1">
              <a:avLst/>
            </a:prstGeom>
            <a:ln w="38100">
              <a:solidFill>
                <a:schemeClr val="tx1">
                  <a:alpha val="70000"/>
                </a:schemeClr>
              </a:solidFill>
              <a:headEnd type="stealth" w="lg" len="med"/>
              <a:tailEnd type="none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Oval 18">
            <a:extLst>
              <a:ext uri="{FF2B5EF4-FFF2-40B4-BE49-F238E27FC236}">
                <a16:creationId xmlns:a16="http://schemas.microsoft.com/office/drawing/2014/main" id="{64C8BFE3-8257-4908-8391-609CD530A989}"/>
              </a:ext>
            </a:extLst>
          </p:cNvPr>
          <p:cNvSpPr/>
          <p:nvPr/>
        </p:nvSpPr>
        <p:spPr>
          <a:xfrm>
            <a:off x="2502567" y="2746208"/>
            <a:ext cx="223457" cy="233591"/>
          </a:xfrm>
          <a:prstGeom prst="ellipse">
            <a:avLst/>
          </a:prstGeom>
          <a:solidFill>
            <a:schemeClr val="tx1"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" name="Speech Bubble: Rectangle with Corners Rounded 10">
            <a:extLst>
              <a:ext uri="{FF2B5EF4-FFF2-40B4-BE49-F238E27FC236}">
                <a16:creationId xmlns:a16="http://schemas.microsoft.com/office/drawing/2014/main" id="{A5209EEE-E1BD-4F2F-8E5D-A043EDA11F92}"/>
              </a:ext>
            </a:extLst>
          </p:cNvPr>
          <p:cNvSpPr/>
          <p:nvPr/>
        </p:nvSpPr>
        <p:spPr>
          <a:xfrm>
            <a:off x="4886326" y="730712"/>
            <a:ext cx="3572028" cy="1888663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It’s 9 o’ clock. On this clock the pink tells as ‘past’ times and the blue tells us ‘to’ times.</a:t>
            </a:r>
          </a:p>
        </p:txBody>
      </p:sp>
      <p:sp>
        <p:nvSpPr>
          <p:cNvPr id="21" name="Speech Bubble: Rectangle with Corners Rounded 10">
            <a:extLst>
              <a:ext uri="{FF2B5EF4-FFF2-40B4-BE49-F238E27FC236}">
                <a16:creationId xmlns:a16="http://schemas.microsoft.com/office/drawing/2014/main" id="{A5209EEE-E1BD-4F2F-8E5D-A043EDA11F92}"/>
              </a:ext>
            </a:extLst>
          </p:cNvPr>
          <p:cNvSpPr/>
          <p:nvPr/>
        </p:nvSpPr>
        <p:spPr>
          <a:xfrm>
            <a:off x="4727471" y="779286"/>
            <a:ext cx="3973391" cy="1840089"/>
          </a:xfrm>
          <a:prstGeom prst="wedgeEllipseCallout">
            <a:avLst>
              <a:gd name="adj1" fmla="val -31219"/>
              <a:gd name="adj2" fmla="val -8697"/>
            </a:avLst>
          </a:prstGeom>
          <a:blipFill dpi="0"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Now it’s ¼ of an hour </a:t>
            </a:r>
            <a:r>
              <a:rPr lang="en-GB" b="1" dirty="0">
                <a:solidFill>
                  <a:srgbClr val="FF0000"/>
                </a:solidFill>
                <a:latin typeface="Myriad Pro Light" panose="020B0603030403020204" pitchFamily="34" charset="0"/>
              </a:rPr>
              <a:t>after </a:t>
            </a: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9 o’ clock. We can write that as </a:t>
            </a:r>
            <a:r>
              <a:rPr lang="en-GB" b="1" dirty="0">
                <a:solidFill>
                  <a:srgbClr val="FF0000"/>
                </a:solidFill>
                <a:latin typeface="Myriad Pro Light" panose="020B0603030403020204" pitchFamily="34" charset="0"/>
              </a:rPr>
              <a:t>quarter past 9</a:t>
            </a:r>
          </a:p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FF0000"/>
                </a:solidFill>
                <a:latin typeface="Myriad Pro Light" panose="020B0603030403020204" pitchFamily="34" charset="0"/>
              </a:rPr>
              <a:t>or ¼ past 9.  </a:t>
            </a:r>
          </a:p>
        </p:txBody>
      </p:sp>
      <p:sp>
        <p:nvSpPr>
          <p:cNvPr id="22" name="Speech Bubble: Rectangle with Corners Rounded 10">
            <a:extLst>
              <a:ext uri="{FF2B5EF4-FFF2-40B4-BE49-F238E27FC236}">
                <a16:creationId xmlns:a16="http://schemas.microsoft.com/office/drawing/2014/main" id="{A5209EEE-E1BD-4F2F-8E5D-A043EDA11F92}"/>
              </a:ext>
            </a:extLst>
          </p:cNvPr>
          <p:cNvSpPr/>
          <p:nvPr/>
        </p:nvSpPr>
        <p:spPr>
          <a:xfrm>
            <a:off x="4809600" y="1097911"/>
            <a:ext cx="3720900" cy="1096732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What time is it now?</a:t>
            </a:r>
            <a:endParaRPr lang="en-GB" b="1" dirty="0">
              <a:solidFill>
                <a:srgbClr val="FF0000"/>
              </a:solidFill>
              <a:latin typeface="Myriad Pro Light" panose="020B0603030403020204" pitchFamily="34" charset="0"/>
            </a:endParaRPr>
          </a:p>
        </p:txBody>
      </p:sp>
      <p:sp>
        <p:nvSpPr>
          <p:cNvPr id="23" name="Speech Bubble: Rectangle with Corners Rounded 10">
            <a:extLst>
              <a:ext uri="{FF2B5EF4-FFF2-40B4-BE49-F238E27FC236}">
                <a16:creationId xmlns:a16="http://schemas.microsoft.com/office/drawing/2014/main" id="{A5209EEE-E1BD-4F2F-8E5D-A043EDA11F92}"/>
              </a:ext>
            </a:extLst>
          </p:cNvPr>
          <p:cNvSpPr/>
          <p:nvPr/>
        </p:nvSpPr>
        <p:spPr>
          <a:xfrm>
            <a:off x="4738609" y="772397"/>
            <a:ext cx="3973391" cy="1840089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Now it’s only ¼ of an hour </a:t>
            </a:r>
            <a:r>
              <a:rPr lang="en-GB" b="1" dirty="0">
                <a:solidFill>
                  <a:srgbClr val="FF0000"/>
                </a:solidFill>
                <a:latin typeface="Myriad Pro Light" panose="020B0603030403020204" pitchFamily="34" charset="0"/>
              </a:rPr>
              <a:t>before </a:t>
            </a: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10 o’ clock. We can write that as </a:t>
            </a:r>
            <a:r>
              <a:rPr lang="en-GB" b="1" dirty="0">
                <a:solidFill>
                  <a:srgbClr val="FF0000"/>
                </a:solidFill>
                <a:latin typeface="Myriad Pro Light" panose="020B0603030403020204" pitchFamily="34" charset="0"/>
              </a:rPr>
              <a:t>quarter to 10 or ¼ to 10. </a:t>
            </a:r>
          </a:p>
        </p:txBody>
      </p:sp>
      <p:sp>
        <p:nvSpPr>
          <p:cNvPr id="24" name="Speech Bubble: Rectangle with Corners Rounded 10">
            <a:extLst>
              <a:ext uri="{FF2B5EF4-FFF2-40B4-BE49-F238E27FC236}">
                <a16:creationId xmlns:a16="http://schemas.microsoft.com/office/drawing/2014/main" id="{A5209EEE-E1BD-4F2F-8E5D-A043EDA11F92}"/>
              </a:ext>
            </a:extLst>
          </p:cNvPr>
          <p:cNvSpPr/>
          <p:nvPr/>
        </p:nvSpPr>
        <p:spPr>
          <a:xfrm>
            <a:off x="4775477" y="1126677"/>
            <a:ext cx="3720900" cy="1096732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What time is it now?</a:t>
            </a:r>
            <a:endParaRPr lang="en-GB" b="1" dirty="0">
              <a:solidFill>
                <a:srgbClr val="FF0000"/>
              </a:solidFill>
              <a:latin typeface="Myriad Pro Light" panose="020B0603030403020204" pitchFamily="34" charset="0"/>
            </a:endParaRPr>
          </a:p>
        </p:txBody>
      </p:sp>
      <p:sp>
        <p:nvSpPr>
          <p:cNvPr id="25" name="Speech Bubble: Rectangle with Corners Rounded 10">
            <a:extLst>
              <a:ext uri="{FF2B5EF4-FFF2-40B4-BE49-F238E27FC236}">
                <a16:creationId xmlns:a16="http://schemas.microsoft.com/office/drawing/2014/main" id="{A5209EEE-E1BD-4F2F-8E5D-A043EDA11F92}"/>
              </a:ext>
            </a:extLst>
          </p:cNvPr>
          <p:cNvSpPr/>
          <p:nvPr/>
        </p:nvSpPr>
        <p:spPr>
          <a:xfrm>
            <a:off x="4755033" y="1112294"/>
            <a:ext cx="3720900" cy="1096732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What time is it now?</a:t>
            </a:r>
            <a:endParaRPr lang="en-GB" b="1" dirty="0">
              <a:solidFill>
                <a:srgbClr val="FF0000"/>
              </a:solidFill>
              <a:latin typeface="Myriad Pro Light" panose="020B06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1257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31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450000">
                                      <p:cBhvr>
                                        <p:cTn id="3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4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450000">
                                      <p:cBhvr>
                                        <p:cTn id="4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5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450000">
                                      <p:cBhvr>
                                        <p:cTn id="5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7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450000">
                                      <p:cBhvr>
                                        <p:cTn id="7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8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450000">
                                      <p:cBhvr>
                                        <p:cTn id="8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9" grpId="0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  <p:bldP spid="2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7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 dirty="0"/>
              <a:t>Year 2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116681" y="138645"/>
            <a:ext cx="89335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3: </a:t>
            </a:r>
            <a:r>
              <a:rPr lang="en-GB" sz="2000" b="1" dirty="0">
                <a:solidFill>
                  <a:srgbClr val="5B9BD5">
                    <a:lumMod val="75000"/>
                  </a:srgbClr>
                </a:solidFill>
              </a:rPr>
              <a:t>Read time on analogue clocks to nearest quarter hour.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000" y="730712"/>
            <a:ext cx="4381500" cy="4276725"/>
          </a:xfrm>
          <a:prstGeom prst="rect">
            <a:avLst/>
          </a:prstGeom>
          <a:effectLst>
            <a:outerShdw blurRad="50800" dist="38100" dir="6000000" algn="t" rotWithShape="0">
              <a:prstClr val="black">
                <a:alpha val="40000"/>
              </a:prstClr>
            </a:outerShdw>
          </a:effectLst>
        </p:spPr>
      </p:pic>
      <p:sp>
        <p:nvSpPr>
          <p:cNvPr id="11" name="Pie 10"/>
          <p:cNvSpPr/>
          <p:nvPr/>
        </p:nvSpPr>
        <p:spPr>
          <a:xfrm flipH="1">
            <a:off x="604800" y="847003"/>
            <a:ext cx="4032000" cy="4032000"/>
          </a:xfrm>
          <a:prstGeom prst="pie">
            <a:avLst>
              <a:gd name="adj1" fmla="val 5383654"/>
              <a:gd name="adj2" fmla="val 16199999"/>
            </a:avLst>
          </a:prstGeom>
          <a:solidFill>
            <a:srgbClr val="FC70E8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Pie 11"/>
          <p:cNvSpPr/>
          <p:nvPr/>
        </p:nvSpPr>
        <p:spPr>
          <a:xfrm>
            <a:off x="612000" y="849600"/>
            <a:ext cx="4032000" cy="4032000"/>
          </a:xfrm>
          <a:prstGeom prst="pie">
            <a:avLst>
              <a:gd name="adj1" fmla="val 5383654"/>
              <a:gd name="adj2" fmla="val 16199999"/>
            </a:avLst>
          </a:prstGeom>
          <a:solidFill>
            <a:srgbClr val="14DCD7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9AF15784-0403-44AC-85E3-5EA984013182}"/>
              </a:ext>
            </a:extLst>
          </p:cNvPr>
          <p:cNvGrpSpPr/>
          <p:nvPr/>
        </p:nvGrpSpPr>
        <p:grpSpPr>
          <a:xfrm rot="18600000">
            <a:off x="2689796" y="2018319"/>
            <a:ext cx="0" cy="1764000"/>
            <a:chOff x="2620875" y="1194819"/>
            <a:chExt cx="0" cy="3312000"/>
          </a:xfrm>
          <a:effectLst/>
        </p:grpSpPr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05740BD2-4612-4016-ACEE-5CAED87C55A8}"/>
                </a:ext>
              </a:extLst>
            </p:cNvPr>
            <p:cNvCxnSpPr>
              <a:cxnSpLocks/>
            </p:cNvCxnSpPr>
            <p:nvPr/>
          </p:nvCxnSpPr>
          <p:spPr>
            <a:xfrm>
              <a:off x="2620875" y="2850819"/>
              <a:ext cx="0" cy="1656000"/>
            </a:xfrm>
            <a:prstGeom prst="straightConnector1">
              <a:avLst/>
            </a:prstGeom>
            <a:ln w="38100">
              <a:solidFill>
                <a:schemeClr val="bg1">
                  <a:alpha val="0"/>
                </a:schemeClr>
              </a:solidFill>
              <a:headEnd type="stealth"/>
              <a:tailEnd type="none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cxnSpLocks/>
            </p:cNvCxnSpPr>
            <p:nvPr/>
          </p:nvCxnSpPr>
          <p:spPr>
            <a:xfrm>
              <a:off x="2620875" y="1194819"/>
              <a:ext cx="0" cy="1656000"/>
            </a:xfrm>
            <a:prstGeom prst="straightConnector1">
              <a:avLst/>
            </a:prstGeom>
            <a:ln w="38100">
              <a:solidFill>
                <a:schemeClr val="tx1">
                  <a:alpha val="71000"/>
                </a:schemeClr>
              </a:solidFill>
              <a:headEnd type="stealth" w="lg" len="med"/>
              <a:tailEnd type="none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AF15784-0403-44AC-85E3-5EA984013182}"/>
              </a:ext>
            </a:extLst>
          </p:cNvPr>
          <p:cNvGrpSpPr/>
          <p:nvPr/>
        </p:nvGrpSpPr>
        <p:grpSpPr>
          <a:xfrm rot="5400000">
            <a:off x="2584800" y="1253278"/>
            <a:ext cx="0" cy="3219451"/>
            <a:chOff x="2620875" y="1194819"/>
            <a:chExt cx="0" cy="3312000"/>
          </a:xfrm>
          <a:effectLst/>
        </p:grpSpPr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05740BD2-4612-4016-ACEE-5CAED87C55A8}"/>
                </a:ext>
              </a:extLst>
            </p:cNvPr>
            <p:cNvCxnSpPr>
              <a:cxnSpLocks/>
            </p:cNvCxnSpPr>
            <p:nvPr/>
          </p:nvCxnSpPr>
          <p:spPr>
            <a:xfrm>
              <a:off x="2620875" y="2850819"/>
              <a:ext cx="0" cy="1656000"/>
            </a:xfrm>
            <a:prstGeom prst="straightConnector1">
              <a:avLst/>
            </a:prstGeom>
            <a:ln w="38100">
              <a:solidFill>
                <a:schemeClr val="bg1">
                  <a:alpha val="0"/>
                </a:schemeClr>
              </a:solidFill>
              <a:headEnd type="stealth"/>
              <a:tailEnd type="none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cxnSpLocks/>
            </p:cNvCxnSpPr>
            <p:nvPr/>
          </p:nvCxnSpPr>
          <p:spPr>
            <a:xfrm>
              <a:off x="2620875" y="1194819"/>
              <a:ext cx="0" cy="1656000"/>
            </a:xfrm>
            <a:prstGeom prst="straightConnector1">
              <a:avLst/>
            </a:prstGeom>
            <a:ln w="38100">
              <a:solidFill>
                <a:schemeClr val="tx1">
                  <a:alpha val="70000"/>
                </a:schemeClr>
              </a:solidFill>
              <a:headEnd type="stealth" w="lg" len="med"/>
              <a:tailEnd type="none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Oval 18">
            <a:extLst>
              <a:ext uri="{FF2B5EF4-FFF2-40B4-BE49-F238E27FC236}">
                <a16:creationId xmlns:a16="http://schemas.microsoft.com/office/drawing/2014/main" id="{64C8BFE3-8257-4908-8391-609CD530A989}"/>
              </a:ext>
            </a:extLst>
          </p:cNvPr>
          <p:cNvSpPr/>
          <p:nvPr/>
        </p:nvSpPr>
        <p:spPr>
          <a:xfrm>
            <a:off x="2502567" y="2746208"/>
            <a:ext cx="223457" cy="233591"/>
          </a:xfrm>
          <a:prstGeom prst="ellipse">
            <a:avLst/>
          </a:prstGeom>
          <a:solidFill>
            <a:schemeClr val="tx1"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" name="Speech Bubble: Rectangle with Corners Rounded 10">
            <a:extLst>
              <a:ext uri="{FF2B5EF4-FFF2-40B4-BE49-F238E27FC236}">
                <a16:creationId xmlns:a16="http://schemas.microsoft.com/office/drawing/2014/main" id="{A5209EEE-E1BD-4F2F-8E5D-A043EDA11F92}"/>
              </a:ext>
            </a:extLst>
          </p:cNvPr>
          <p:cNvSpPr/>
          <p:nvPr/>
        </p:nvSpPr>
        <p:spPr>
          <a:xfrm>
            <a:off x="4917321" y="633909"/>
            <a:ext cx="3720900" cy="650544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Quarter past 10.</a:t>
            </a:r>
            <a:endParaRPr lang="en-GB" b="1" dirty="0">
              <a:solidFill>
                <a:srgbClr val="FF0000"/>
              </a:solidFill>
              <a:latin typeface="Myriad Pro Light" panose="020B0603030403020204" pitchFamily="34" charset="0"/>
            </a:endParaRPr>
          </a:p>
        </p:txBody>
      </p:sp>
      <p:sp>
        <p:nvSpPr>
          <p:cNvPr id="27" name="Speech Bubble: Rectangle with Corners Rounded 10">
            <a:extLst>
              <a:ext uri="{FF2B5EF4-FFF2-40B4-BE49-F238E27FC236}">
                <a16:creationId xmlns:a16="http://schemas.microsoft.com/office/drawing/2014/main" id="{A5209EEE-E1BD-4F2F-8E5D-A043EDA11F92}"/>
              </a:ext>
            </a:extLst>
          </p:cNvPr>
          <p:cNvSpPr/>
          <p:nvPr/>
        </p:nvSpPr>
        <p:spPr>
          <a:xfrm>
            <a:off x="4924427" y="1472695"/>
            <a:ext cx="3885244" cy="1461755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Watch carefully what happens each time the clock moves forward </a:t>
            </a:r>
          </a:p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FF0000"/>
                </a:solidFill>
                <a:latin typeface="Myriad Pro Light" panose="020B0603030403020204" pitchFamily="34" charset="0"/>
              </a:rPr>
              <a:t>1 hour.</a:t>
            </a:r>
          </a:p>
        </p:txBody>
      </p:sp>
      <p:sp>
        <p:nvSpPr>
          <p:cNvPr id="28" name="Speech Bubble: Rectangle with Corners Rounded 10">
            <a:extLst>
              <a:ext uri="{FF2B5EF4-FFF2-40B4-BE49-F238E27FC236}">
                <a16:creationId xmlns:a16="http://schemas.microsoft.com/office/drawing/2014/main" id="{A5209EEE-E1BD-4F2F-8E5D-A043EDA11F92}"/>
              </a:ext>
            </a:extLst>
          </p:cNvPr>
          <p:cNvSpPr/>
          <p:nvPr/>
        </p:nvSpPr>
        <p:spPr>
          <a:xfrm>
            <a:off x="5088771" y="3183788"/>
            <a:ext cx="3720900" cy="1154051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Write the new times on your whiteboards.</a:t>
            </a:r>
            <a:endParaRPr lang="en-GB" b="1" dirty="0">
              <a:solidFill>
                <a:srgbClr val="FF0000"/>
              </a:solidFill>
              <a:latin typeface="Myriad Pro Light" panose="020B0603030403020204" pitchFamily="34" charset="0"/>
            </a:endParaRPr>
          </a:p>
        </p:txBody>
      </p:sp>
      <p:sp>
        <p:nvSpPr>
          <p:cNvPr id="29" name="Speech Bubble: Rectangle with Corners Rounded 10">
            <a:extLst>
              <a:ext uri="{FF2B5EF4-FFF2-40B4-BE49-F238E27FC236}">
                <a16:creationId xmlns:a16="http://schemas.microsoft.com/office/drawing/2014/main" id="{A5209EEE-E1BD-4F2F-8E5D-A043EDA11F92}"/>
              </a:ext>
            </a:extLst>
          </p:cNvPr>
          <p:cNvSpPr/>
          <p:nvPr/>
        </p:nvSpPr>
        <p:spPr>
          <a:xfrm>
            <a:off x="3964821" y="4797755"/>
            <a:ext cx="4560054" cy="1117269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What changed?</a:t>
            </a:r>
          </a:p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What stayed the same?</a:t>
            </a:r>
            <a:endParaRPr lang="en-GB" b="1" dirty="0">
              <a:solidFill>
                <a:srgbClr val="FF0000"/>
              </a:solidFill>
              <a:latin typeface="Myriad Pro Light" panose="020B0603030403020204" pitchFamily="34" charset="0"/>
            </a:endParaRP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C5A0F435-1C23-4D2E-B477-5A2B4CE0489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0112" y="3678196"/>
            <a:ext cx="1119559" cy="111955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6944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800000">
                                      <p:cBhvr>
                                        <p:cTn id="4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800000">
                                      <p:cBhvr>
                                        <p:cTn id="5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800000">
                                      <p:cBhvr>
                                        <p:cTn id="5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800000">
                                      <p:cBhvr>
                                        <p:cTn id="6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9" grpId="0" animBg="1"/>
      <p:bldP spid="26" grpId="0" animBg="1"/>
      <p:bldP spid="27" grpId="0" animBg="1"/>
      <p:bldP spid="28" grpId="0" animBg="1"/>
      <p:bldP spid="2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8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 dirty="0"/>
              <a:t>Year 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116681" y="138645"/>
            <a:ext cx="89335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3: </a:t>
            </a:r>
            <a:r>
              <a:rPr lang="en-GB" sz="2000" b="1" dirty="0">
                <a:solidFill>
                  <a:srgbClr val="5B9BD5">
                    <a:lumMod val="75000"/>
                  </a:srgbClr>
                </a:solidFill>
              </a:rPr>
              <a:t>Read time on analogue clocks to nearest quarter hour.</a:t>
            </a:r>
          </a:p>
        </p:txBody>
      </p:sp>
      <p:sp>
        <p:nvSpPr>
          <p:cNvPr id="3" name="Oval 2"/>
          <p:cNvSpPr/>
          <p:nvPr/>
        </p:nvSpPr>
        <p:spPr>
          <a:xfrm>
            <a:off x="482643" y="1087575"/>
            <a:ext cx="3600000" cy="360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5" name="Straight Connector 4"/>
          <p:cNvCxnSpPr>
            <a:stCxn id="3" idx="0"/>
            <a:endCxn id="3" idx="4"/>
          </p:cNvCxnSpPr>
          <p:nvPr/>
        </p:nvCxnSpPr>
        <p:spPr>
          <a:xfrm>
            <a:off x="2282643" y="1087575"/>
            <a:ext cx="0" cy="3600000"/>
          </a:xfrm>
          <a:prstGeom prst="line">
            <a:avLst/>
          </a:prstGeom>
          <a:ln w="158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stCxn id="3" idx="2"/>
            <a:endCxn id="3" idx="6"/>
          </p:cNvCxnSpPr>
          <p:nvPr/>
        </p:nvCxnSpPr>
        <p:spPr>
          <a:xfrm>
            <a:off x="482643" y="2887575"/>
            <a:ext cx="3600000" cy="0"/>
          </a:xfrm>
          <a:prstGeom prst="line">
            <a:avLst/>
          </a:prstGeom>
          <a:ln w="158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peech Bubble: Rectangle with Corners Rounded 10">
            <a:extLst>
              <a:ext uri="{FF2B5EF4-FFF2-40B4-BE49-F238E27FC236}">
                <a16:creationId xmlns:a16="http://schemas.microsoft.com/office/drawing/2014/main" id="{A5209EEE-E1BD-4F2F-8E5D-A043EDA11F92}"/>
              </a:ext>
            </a:extLst>
          </p:cNvPr>
          <p:cNvSpPr/>
          <p:nvPr/>
        </p:nvSpPr>
        <p:spPr>
          <a:xfrm>
            <a:off x="4382773" y="725625"/>
            <a:ext cx="4520672" cy="1798500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Fold your circle in half. Now fold it in half again so that you have 4 equal parts. What do we call these parts? </a:t>
            </a:r>
          </a:p>
        </p:txBody>
      </p:sp>
      <p:sp>
        <p:nvSpPr>
          <p:cNvPr id="11" name="Speech Bubble: Rectangle with Corners Rounded 10">
            <a:extLst>
              <a:ext uri="{FF2B5EF4-FFF2-40B4-BE49-F238E27FC236}">
                <a16:creationId xmlns:a16="http://schemas.microsoft.com/office/drawing/2014/main" id="{A5209EEE-E1BD-4F2F-8E5D-A043EDA11F92}"/>
              </a:ext>
            </a:extLst>
          </p:cNvPr>
          <p:cNvSpPr/>
          <p:nvPr/>
        </p:nvSpPr>
        <p:spPr>
          <a:xfrm>
            <a:off x="4382773" y="725625"/>
            <a:ext cx="4520672" cy="1246050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The circle is a bit like a clock face. Let’s put 12 at the top.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060467" y="687465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/>
              <a:t>12</a:t>
            </a:r>
          </a:p>
        </p:txBody>
      </p:sp>
      <p:sp>
        <p:nvSpPr>
          <p:cNvPr id="13" name="Speech Bubble: Rectangle with Corners Rounded 10">
            <a:extLst>
              <a:ext uri="{FF2B5EF4-FFF2-40B4-BE49-F238E27FC236}">
                <a16:creationId xmlns:a16="http://schemas.microsoft.com/office/drawing/2014/main" id="{A5209EEE-E1BD-4F2F-8E5D-A043EDA11F92}"/>
              </a:ext>
            </a:extLst>
          </p:cNvPr>
          <p:cNvSpPr/>
          <p:nvPr/>
        </p:nvSpPr>
        <p:spPr>
          <a:xfrm>
            <a:off x="4535173" y="2085975"/>
            <a:ext cx="4520672" cy="1123950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What number goes at the bottom?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125388" y="4687575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/>
              <a:t>6</a:t>
            </a:r>
          </a:p>
        </p:txBody>
      </p:sp>
      <p:sp>
        <p:nvSpPr>
          <p:cNvPr id="15" name="Speech Bubble: Rectangle with Corners Rounded 10">
            <a:extLst>
              <a:ext uri="{FF2B5EF4-FFF2-40B4-BE49-F238E27FC236}">
                <a16:creationId xmlns:a16="http://schemas.microsoft.com/office/drawing/2014/main" id="{A5209EEE-E1BD-4F2F-8E5D-A043EDA11F92}"/>
              </a:ext>
            </a:extLst>
          </p:cNvPr>
          <p:cNvSpPr/>
          <p:nvPr/>
        </p:nvSpPr>
        <p:spPr>
          <a:xfrm>
            <a:off x="4397153" y="1201650"/>
            <a:ext cx="4221040" cy="1123950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Where should 3 go on our circle?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082643" y="2687520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/>
              <a:t>3</a:t>
            </a:r>
          </a:p>
        </p:txBody>
      </p:sp>
      <p:sp>
        <p:nvSpPr>
          <p:cNvPr id="17" name="Speech Bubble: Rectangle with Corners Rounded 10">
            <a:extLst>
              <a:ext uri="{FF2B5EF4-FFF2-40B4-BE49-F238E27FC236}">
                <a16:creationId xmlns:a16="http://schemas.microsoft.com/office/drawing/2014/main" id="{A5209EEE-E1BD-4F2F-8E5D-A043EDA11F92}"/>
              </a:ext>
            </a:extLst>
          </p:cNvPr>
          <p:cNvSpPr/>
          <p:nvPr/>
        </p:nvSpPr>
        <p:spPr>
          <a:xfrm>
            <a:off x="4545447" y="2394145"/>
            <a:ext cx="4520672" cy="1951125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3 is a </a:t>
            </a:r>
            <a:r>
              <a:rPr lang="en-GB" b="1" dirty="0">
                <a:solidFill>
                  <a:srgbClr val="FF0000"/>
                </a:solidFill>
                <a:latin typeface="Myriad Pro Light" panose="020B0603030403020204" pitchFamily="34" charset="0"/>
              </a:rPr>
              <a:t>¼</a:t>
            </a: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 of the way round the clock face. When the minute hand is here, it is </a:t>
            </a:r>
            <a:r>
              <a:rPr lang="en-GB" b="1" dirty="0">
                <a:solidFill>
                  <a:srgbClr val="FF0000"/>
                </a:solidFill>
                <a:latin typeface="Myriad Pro Light" panose="020B0603030403020204" pitchFamily="34" charset="0"/>
              </a:rPr>
              <a:t>¼ of an hour past an o’ clock time. </a:t>
            </a:r>
          </a:p>
        </p:txBody>
      </p:sp>
      <p:sp>
        <p:nvSpPr>
          <p:cNvPr id="18" name="Speech Bubble: Rectangle with Corners Rounded 10">
            <a:extLst>
              <a:ext uri="{FF2B5EF4-FFF2-40B4-BE49-F238E27FC236}">
                <a16:creationId xmlns:a16="http://schemas.microsoft.com/office/drawing/2014/main" id="{A5209EEE-E1BD-4F2F-8E5D-A043EDA11F92}"/>
              </a:ext>
            </a:extLst>
          </p:cNvPr>
          <p:cNvSpPr/>
          <p:nvPr/>
        </p:nvSpPr>
        <p:spPr>
          <a:xfrm>
            <a:off x="4532589" y="1201650"/>
            <a:ext cx="4221040" cy="1123950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Where should 9 go on our circle?</a:t>
            </a:r>
          </a:p>
        </p:txBody>
      </p:sp>
      <p:sp>
        <p:nvSpPr>
          <p:cNvPr id="19" name="Speech Bubble: Rectangle with Corners Rounded 10">
            <a:extLst>
              <a:ext uri="{FF2B5EF4-FFF2-40B4-BE49-F238E27FC236}">
                <a16:creationId xmlns:a16="http://schemas.microsoft.com/office/drawing/2014/main" id="{A5209EEE-E1BD-4F2F-8E5D-A043EDA11F92}"/>
              </a:ext>
            </a:extLst>
          </p:cNvPr>
          <p:cNvSpPr/>
          <p:nvPr/>
        </p:nvSpPr>
        <p:spPr>
          <a:xfrm>
            <a:off x="4545447" y="2361090"/>
            <a:ext cx="4520672" cy="1951125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When the minute hand is at 9, it has</a:t>
            </a:r>
            <a:r>
              <a:rPr lang="en-GB" b="1" dirty="0">
                <a:solidFill>
                  <a:srgbClr val="FF0000"/>
                </a:solidFill>
                <a:latin typeface="Myriad Pro Light" panose="020B0603030403020204" pitchFamily="34" charset="0"/>
              </a:rPr>
              <a:t> </a:t>
            </a:r>
            <a:r>
              <a:rPr lang="en-GB" b="1" baseline="30000" dirty="0">
                <a:solidFill>
                  <a:srgbClr val="FF0000"/>
                </a:solidFill>
                <a:latin typeface="Myriad Pro Light" panose="020B0603030403020204" pitchFamily="34" charset="0"/>
              </a:rPr>
              <a:t>1</a:t>
            </a:r>
            <a:r>
              <a:rPr lang="en-GB" b="1" dirty="0">
                <a:solidFill>
                  <a:srgbClr val="FF0000"/>
                </a:solidFill>
                <a:latin typeface="Myriad Pro Light" panose="020B0603030403020204" pitchFamily="34" charset="0"/>
              </a:rPr>
              <a:t>/</a:t>
            </a:r>
            <a:r>
              <a:rPr lang="en-GB" b="1" baseline="-25000" dirty="0">
                <a:solidFill>
                  <a:srgbClr val="FF0000"/>
                </a:solidFill>
                <a:latin typeface="Myriad Pro Light" panose="020B0603030403020204" pitchFamily="34" charset="0"/>
              </a:rPr>
              <a:t>4</a:t>
            </a:r>
            <a:r>
              <a:rPr lang="en-GB" b="1" dirty="0">
                <a:solidFill>
                  <a:srgbClr val="FF0000"/>
                </a:solidFill>
                <a:latin typeface="Myriad Pro Light" panose="020B0603030403020204" pitchFamily="34" charset="0"/>
              </a:rPr>
              <a:t> of an hour </a:t>
            </a: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to go until the </a:t>
            </a:r>
            <a:r>
              <a:rPr lang="en-GB" b="1" dirty="0">
                <a:solidFill>
                  <a:srgbClr val="FF0000"/>
                </a:solidFill>
                <a:latin typeface="Myriad Pro Light" panose="020B0603030403020204" pitchFamily="34" charset="0"/>
              </a:rPr>
              <a:t>next o’ clock time.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51199" y="2687520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3369744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 animBg="1"/>
      <p:bldP spid="8" grpId="1" animBg="1"/>
      <p:bldP spid="11" grpId="0" animBg="1"/>
      <p:bldP spid="11" grpId="1" animBg="1"/>
      <p:bldP spid="9" grpId="0"/>
      <p:bldP spid="13" grpId="0" animBg="1"/>
      <p:bldP spid="13" grpId="1" animBg="1"/>
      <p:bldP spid="14" grpId="0"/>
      <p:bldP spid="15" grpId="0" animBg="1"/>
      <p:bldP spid="15" grpId="1" animBg="1"/>
      <p:bldP spid="16" grpId="0"/>
      <p:bldP spid="17" grpId="0" animBg="1"/>
      <p:bldP spid="17" grpId="1" animBg="1"/>
      <p:bldP spid="18" grpId="0" animBg="1"/>
      <p:bldP spid="19" grpId="0" animBg="1"/>
      <p:bldP spid="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9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 dirty="0"/>
              <a:t>Year 2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116681" y="138645"/>
            <a:ext cx="89335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3: </a:t>
            </a:r>
            <a:r>
              <a:rPr lang="en-GB" sz="2000" b="1" dirty="0">
                <a:solidFill>
                  <a:srgbClr val="5B9BD5">
                    <a:lumMod val="75000"/>
                  </a:srgbClr>
                </a:solidFill>
              </a:rPr>
              <a:t>Read time on analogue clocks to nearest quarter hour.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000" y="730712"/>
            <a:ext cx="4381500" cy="4276725"/>
          </a:xfrm>
          <a:prstGeom prst="rect">
            <a:avLst/>
          </a:prstGeom>
          <a:effectLst>
            <a:outerShdw blurRad="50800" dist="38100" dir="6000000" algn="t" rotWithShape="0">
              <a:prstClr val="black">
                <a:alpha val="40000"/>
              </a:prstClr>
            </a:outerShdw>
          </a:effectLst>
        </p:spPr>
      </p:pic>
      <p:sp>
        <p:nvSpPr>
          <p:cNvPr id="11" name="Pie 10"/>
          <p:cNvSpPr/>
          <p:nvPr/>
        </p:nvSpPr>
        <p:spPr>
          <a:xfrm flipH="1">
            <a:off x="604800" y="847003"/>
            <a:ext cx="4032000" cy="4032000"/>
          </a:xfrm>
          <a:prstGeom prst="pie">
            <a:avLst>
              <a:gd name="adj1" fmla="val 5383654"/>
              <a:gd name="adj2" fmla="val 16199999"/>
            </a:avLst>
          </a:prstGeom>
          <a:solidFill>
            <a:srgbClr val="FC70E8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Pie 11"/>
          <p:cNvSpPr/>
          <p:nvPr/>
        </p:nvSpPr>
        <p:spPr>
          <a:xfrm>
            <a:off x="612000" y="849600"/>
            <a:ext cx="4032000" cy="4032000"/>
          </a:xfrm>
          <a:prstGeom prst="pie">
            <a:avLst>
              <a:gd name="adj1" fmla="val 5383654"/>
              <a:gd name="adj2" fmla="val 16199999"/>
            </a:avLst>
          </a:prstGeom>
          <a:solidFill>
            <a:srgbClr val="14DCD7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9AF15784-0403-44AC-85E3-5EA984013182}"/>
              </a:ext>
            </a:extLst>
          </p:cNvPr>
          <p:cNvGrpSpPr/>
          <p:nvPr/>
        </p:nvGrpSpPr>
        <p:grpSpPr>
          <a:xfrm rot="16200000">
            <a:off x="2685042" y="1944000"/>
            <a:ext cx="0" cy="1764000"/>
            <a:chOff x="2620875" y="1194819"/>
            <a:chExt cx="0" cy="3312000"/>
          </a:xfrm>
          <a:effectLst/>
        </p:grpSpPr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05740BD2-4612-4016-ACEE-5CAED87C55A8}"/>
                </a:ext>
              </a:extLst>
            </p:cNvPr>
            <p:cNvCxnSpPr>
              <a:cxnSpLocks/>
            </p:cNvCxnSpPr>
            <p:nvPr/>
          </p:nvCxnSpPr>
          <p:spPr>
            <a:xfrm>
              <a:off x="2620875" y="2850819"/>
              <a:ext cx="0" cy="1656000"/>
            </a:xfrm>
            <a:prstGeom prst="straightConnector1">
              <a:avLst/>
            </a:prstGeom>
            <a:ln w="38100">
              <a:solidFill>
                <a:schemeClr val="bg1">
                  <a:alpha val="0"/>
                </a:schemeClr>
              </a:solidFill>
              <a:headEnd type="stealth"/>
              <a:tailEnd type="none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cxnSpLocks/>
            </p:cNvCxnSpPr>
            <p:nvPr/>
          </p:nvCxnSpPr>
          <p:spPr>
            <a:xfrm>
              <a:off x="2620875" y="1194819"/>
              <a:ext cx="0" cy="1656000"/>
            </a:xfrm>
            <a:prstGeom prst="straightConnector1">
              <a:avLst/>
            </a:prstGeom>
            <a:ln w="38100">
              <a:solidFill>
                <a:schemeClr val="tx1">
                  <a:alpha val="71000"/>
                </a:schemeClr>
              </a:solidFill>
              <a:headEnd type="stealth" w="lg" len="med"/>
              <a:tailEnd type="none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AF15784-0403-44AC-85E3-5EA984013182}"/>
              </a:ext>
            </a:extLst>
          </p:cNvPr>
          <p:cNvGrpSpPr/>
          <p:nvPr/>
        </p:nvGrpSpPr>
        <p:grpSpPr>
          <a:xfrm>
            <a:off x="2620800" y="1285874"/>
            <a:ext cx="0" cy="3219451"/>
            <a:chOff x="2620875" y="1194819"/>
            <a:chExt cx="0" cy="3312000"/>
          </a:xfrm>
          <a:effectLst/>
        </p:grpSpPr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05740BD2-4612-4016-ACEE-5CAED87C55A8}"/>
                </a:ext>
              </a:extLst>
            </p:cNvPr>
            <p:cNvCxnSpPr>
              <a:cxnSpLocks/>
            </p:cNvCxnSpPr>
            <p:nvPr/>
          </p:nvCxnSpPr>
          <p:spPr>
            <a:xfrm>
              <a:off x="2620875" y="2850819"/>
              <a:ext cx="0" cy="1656000"/>
            </a:xfrm>
            <a:prstGeom prst="straightConnector1">
              <a:avLst/>
            </a:prstGeom>
            <a:ln w="38100">
              <a:solidFill>
                <a:schemeClr val="bg1">
                  <a:alpha val="0"/>
                </a:schemeClr>
              </a:solidFill>
              <a:headEnd type="stealth"/>
              <a:tailEnd type="none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cxnSpLocks/>
            </p:cNvCxnSpPr>
            <p:nvPr/>
          </p:nvCxnSpPr>
          <p:spPr>
            <a:xfrm>
              <a:off x="2620875" y="1194819"/>
              <a:ext cx="0" cy="1656000"/>
            </a:xfrm>
            <a:prstGeom prst="straightConnector1">
              <a:avLst/>
            </a:prstGeom>
            <a:ln w="38100">
              <a:solidFill>
                <a:schemeClr val="tx1">
                  <a:alpha val="70000"/>
                </a:schemeClr>
              </a:solidFill>
              <a:headEnd type="stealth" w="lg" len="med"/>
              <a:tailEnd type="none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Oval 18">
            <a:extLst>
              <a:ext uri="{FF2B5EF4-FFF2-40B4-BE49-F238E27FC236}">
                <a16:creationId xmlns:a16="http://schemas.microsoft.com/office/drawing/2014/main" id="{64C8BFE3-8257-4908-8391-609CD530A989}"/>
              </a:ext>
            </a:extLst>
          </p:cNvPr>
          <p:cNvSpPr/>
          <p:nvPr/>
        </p:nvSpPr>
        <p:spPr>
          <a:xfrm>
            <a:off x="2502567" y="2746208"/>
            <a:ext cx="223457" cy="233591"/>
          </a:xfrm>
          <a:prstGeom prst="ellipse">
            <a:avLst/>
          </a:prstGeom>
          <a:solidFill>
            <a:schemeClr val="tx1"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" name="Speech Bubble: Rectangle with Corners Rounded 10">
            <a:extLst>
              <a:ext uri="{FF2B5EF4-FFF2-40B4-BE49-F238E27FC236}">
                <a16:creationId xmlns:a16="http://schemas.microsoft.com/office/drawing/2014/main" id="{A5209EEE-E1BD-4F2F-8E5D-A043EDA11F92}"/>
              </a:ext>
            </a:extLst>
          </p:cNvPr>
          <p:cNvSpPr/>
          <p:nvPr/>
        </p:nvSpPr>
        <p:spPr>
          <a:xfrm>
            <a:off x="4886326" y="730712"/>
            <a:ext cx="3572028" cy="1888663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It’s 9 o’ clock. On this clock the pink tells as ‘past’ times and the blue tells us ‘to’ times.</a:t>
            </a:r>
          </a:p>
        </p:txBody>
      </p:sp>
      <p:sp>
        <p:nvSpPr>
          <p:cNvPr id="21" name="Speech Bubble: Rectangle with Corners Rounded 10">
            <a:extLst>
              <a:ext uri="{FF2B5EF4-FFF2-40B4-BE49-F238E27FC236}">
                <a16:creationId xmlns:a16="http://schemas.microsoft.com/office/drawing/2014/main" id="{A5209EEE-E1BD-4F2F-8E5D-A043EDA11F92}"/>
              </a:ext>
            </a:extLst>
          </p:cNvPr>
          <p:cNvSpPr/>
          <p:nvPr/>
        </p:nvSpPr>
        <p:spPr>
          <a:xfrm>
            <a:off x="4727471" y="779286"/>
            <a:ext cx="3973391" cy="1840089"/>
          </a:xfrm>
          <a:prstGeom prst="wedgeEllipseCallout">
            <a:avLst>
              <a:gd name="adj1" fmla="val -31219"/>
              <a:gd name="adj2" fmla="val -8697"/>
            </a:avLst>
          </a:prstGeom>
          <a:blipFill dpi="0"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Now it’s ¼ of an hour </a:t>
            </a:r>
            <a:r>
              <a:rPr lang="en-GB" b="1" dirty="0">
                <a:solidFill>
                  <a:srgbClr val="FF0000"/>
                </a:solidFill>
                <a:latin typeface="Myriad Pro Light" panose="020B0603030403020204" pitchFamily="34" charset="0"/>
              </a:rPr>
              <a:t>after </a:t>
            </a: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9 o’ clock. We can write that as </a:t>
            </a:r>
            <a:r>
              <a:rPr lang="en-GB" b="1" dirty="0">
                <a:solidFill>
                  <a:srgbClr val="FF0000"/>
                </a:solidFill>
                <a:latin typeface="Myriad Pro Light" panose="020B0603030403020204" pitchFamily="34" charset="0"/>
              </a:rPr>
              <a:t>quarter past 9</a:t>
            </a:r>
          </a:p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FF0000"/>
                </a:solidFill>
                <a:latin typeface="Myriad Pro Light" panose="020B0603030403020204" pitchFamily="34" charset="0"/>
              </a:rPr>
              <a:t>or ¼ past 9.  </a:t>
            </a:r>
          </a:p>
        </p:txBody>
      </p:sp>
      <p:sp>
        <p:nvSpPr>
          <p:cNvPr id="22" name="Speech Bubble: Rectangle with Corners Rounded 10">
            <a:extLst>
              <a:ext uri="{FF2B5EF4-FFF2-40B4-BE49-F238E27FC236}">
                <a16:creationId xmlns:a16="http://schemas.microsoft.com/office/drawing/2014/main" id="{A5209EEE-E1BD-4F2F-8E5D-A043EDA11F92}"/>
              </a:ext>
            </a:extLst>
          </p:cNvPr>
          <p:cNvSpPr/>
          <p:nvPr/>
        </p:nvSpPr>
        <p:spPr>
          <a:xfrm>
            <a:off x="4809600" y="1097911"/>
            <a:ext cx="3720900" cy="1096732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What time is it now?</a:t>
            </a:r>
            <a:endParaRPr lang="en-GB" b="1" dirty="0">
              <a:solidFill>
                <a:srgbClr val="FF0000"/>
              </a:solidFill>
              <a:latin typeface="Myriad Pro Light" panose="020B0603030403020204" pitchFamily="34" charset="0"/>
            </a:endParaRPr>
          </a:p>
        </p:txBody>
      </p:sp>
      <p:sp>
        <p:nvSpPr>
          <p:cNvPr id="23" name="Speech Bubble: Rectangle with Corners Rounded 10">
            <a:extLst>
              <a:ext uri="{FF2B5EF4-FFF2-40B4-BE49-F238E27FC236}">
                <a16:creationId xmlns:a16="http://schemas.microsoft.com/office/drawing/2014/main" id="{A5209EEE-E1BD-4F2F-8E5D-A043EDA11F92}"/>
              </a:ext>
            </a:extLst>
          </p:cNvPr>
          <p:cNvSpPr/>
          <p:nvPr/>
        </p:nvSpPr>
        <p:spPr>
          <a:xfrm>
            <a:off x="4738609" y="772397"/>
            <a:ext cx="3973391" cy="1840089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Now it’s only ¼ of an hour </a:t>
            </a:r>
            <a:r>
              <a:rPr lang="en-GB" b="1" dirty="0">
                <a:solidFill>
                  <a:srgbClr val="FF0000"/>
                </a:solidFill>
                <a:latin typeface="Myriad Pro Light" panose="020B0603030403020204" pitchFamily="34" charset="0"/>
              </a:rPr>
              <a:t>before </a:t>
            </a: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10 o’ clock. We can write that as </a:t>
            </a:r>
            <a:r>
              <a:rPr lang="en-GB" b="1" dirty="0">
                <a:solidFill>
                  <a:srgbClr val="FF0000"/>
                </a:solidFill>
                <a:latin typeface="Myriad Pro Light" panose="020B0603030403020204" pitchFamily="34" charset="0"/>
              </a:rPr>
              <a:t>quarter to 10 or ¼ to 10. </a:t>
            </a:r>
          </a:p>
        </p:txBody>
      </p:sp>
      <p:sp>
        <p:nvSpPr>
          <p:cNvPr id="24" name="Speech Bubble: Rectangle with Corners Rounded 10">
            <a:extLst>
              <a:ext uri="{FF2B5EF4-FFF2-40B4-BE49-F238E27FC236}">
                <a16:creationId xmlns:a16="http://schemas.microsoft.com/office/drawing/2014/main" id="{A5209EEE-E1BD-4F2F-8E5D-A043EDA11F92}"/>
              </a:ext>
            </a:extLst>
          </p:cNvPr>
          <p:cNvSpPr/>
          <p:nvPr/>
        </p:nvSpPr>
        <p:spPr>
          <a:xfrm>
            <a:off x="4775477" y="1126677"/>
            <a:ext cx="3720900" cy="1096732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What time is it now?</a:t>
            </a:r>
            <a:endParaRPr lang="en-GB" b="1" dirty="0">
              <a:solidFill>
                <a:srgbClr val="FF0000"/>
              </a:solidFill>
              <a:latin typeface="Myriad Pro Light" panose="020B0603030403020204" pitchFamily="34" charset="0"/>
            </a:endParaRPr>
          </a:p>
        </p:txBody>
      </p:sp>
      <p:sp>
        <p:nvSpPr>
          <p:cNvPr id="25" name="Speech Bubble: Rectangle with Corners Rounded 10">
            <a:extLst>
              <a:ext uri="{FF2B5EF4-FFF2-40B4-BE49-F238E27FC236}">
                <a16:creationId xmlns:a16="http://schemas.microsoft.com/office/drawing/2014/main" id="{A5209EEE-E1BD-4F2F-8E5D-A043EDA11F92}"/>
              </a:ext>
            </a:extLst>
          </p:cNvPr>
          <p:cNvSpPr/>
          <p:nvPr/>
        </p:nvSpPr>
        <p:spPr>
          <a:xfrm>
            <a:off x="4755033" y="1112294"/>
            <a:ext cx="3720900" cy="1096732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What time is it now?</a:t>
            </a:r>
            <a:endParaRPr lang="en-GB" b="1" dirty="0">
              <a:solidFill>
                <a:srgbClr val="FF0000"/>
              </a:solidFill>
              <a:latin typeface="Myriad Pro Light" panose="020B06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0878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31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450000">
                                      <p:cBhvr>
                                        <p:cTn id="3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4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450000">
                                      <p:cBhvr>
                                        <p:cTn id="4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5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450000">
                                      <p:cBhvr>
                                        <p:cTn id="5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7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450000">
                                      <p:cBhvr>
                                        <p:cTn id="7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8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450000">
                                      <p:cBhvr>
                                        <p:cTn id="8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9" grpId="0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  <p:bldP spid="2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EA7600"/>
      </a:hlink>
      <a:folHlink>
        <a:srgbClr val="EA7600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7274</TotalTime>
  <Words>1261</Words>
  <Application>Microsoft Office PowerPoint</Application>
  <PresentationFormat>On-screen Show (4:3)</PresentationFormat>
  <Paragraphs>152</Paragraphs>
  <Slides>14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Myriad Pro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Office PC</dc:creator>
  <cp:lastModifiedBy>Saba Zubair</cp:lastModifiedBy>
  <cp:revision>308</cp:revision>
  <dcterms:created xsi:type="dcterms:W3CDTF">2018-09-13T11:08:58Z</dcterms:created>
  <dcterms:modified xsi:type="dcterms:W3CDTF">2024-11-25T18:09:41Z</dcterms:modified>
</cp:coreProperties>
</file>