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7" r:id="rId2"/>
    <p:sldId id="284" r:id="rId3"/>
    <p:sldId id="299" r:id="rId4"/>
    <p:sldId id="285" r:id="rId5"/>
    <p:sldId id="294" r:id="rId6"/>
    <p:sldId id="279" r:id="rId7"/>
    <p:sldId id="295" r:id="rId8"/>
    <p:sldId id="303" r:id="rId9"/>
    <p:sldId id="300" r:id="rId10"/>
    <p:sldId id="291" r:id="rId11"/>
    <p:sldId id="301" r:id="rId12"/>
    <p:sldId id="30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746"/>
    <a:srgbClr val="004A76"/>
    <a:srgbClr val="F6B350"/>
    <a:srgbClr val="3F9DA7"/>
    <a:srgbClr val="6EBFC8"/>
    <a:srgbClr val="AED2BC"/>
    <a:srgbClr val="87BB9B"/>
    <a:srgbClr val="F7E3FD"/>
    <a:srgbClr val="6C3FAF"/>
    <a:srgbClr val="5632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86395" autoAdjust="0"/>
  </p:normalViewPr>
  <p:slideViewPr>
    <p:cSldViewPr snapToGrid="0">
      <p:cViewPr varScale="1">
        <p:scale>
          <a:sx n="57" d="100"/>
          <a:sy n="57" d="100"/>
        </p:scale>
        <p:origin x="1708" y="48"/>
      </p:cViewPr>
      <p:guideLst>
        <p:guide orient="horz" pos="2160"/>
        <p:guide pos="2880"/>
      </p:guideLst>
    </p:cSldViewPr>
  </p:slideViewPr>
  <p:notesTextViewPr>
    <p:cViewPr>
      <p:scale>
        <a:sx n="100" d="100"/>
        <a:sy n="100" d="100"/>
      </p:scale>
      <p:origin x="0" y="0"/>
    </p:cViewPr>
  </p:notesTextViewPr>
  <p:notesViewPr>
    <p:cSldViewPr snapToGrid="0">
      <p:cViewPr>
        <p:scale>
          <a:sx n="80" d="100"/>
          <a:sy n="80" d="100"/>
        </p:scale>
        <p:origin x="2256" y="-7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a zubair" userId="cd0c6b642a85ca9b" providerId="LiveId" clId="{2CC38637-ABA2-465B-8694-F41C5374F8D9}"/>
    <pc:docChg chg="undo custSel addSld delSld modSld">
      <pc:chgData name="saba zubair" userId="cd0c6b642a85ca9b" providerId="LiveId" clId="{2CC38637-ABA2-465B-8694-F41C5374F8D9}" dt="2024-11-16T18:08:36.867" v="444" actId="1076"/>
      <pc:docMkLst>
        <pc:docMk/>
      </pc:docMkLst>
      <pc:sldChg chg="addSp modSp">
        <pc:chgData name="saba zubair" userId="cd0c6b642a85ca9b" providerId="LiveId" clId="{2CC38637-ABA2-465B-8694-F41C5374F8D9}" dt="2024-10-30T19:27:25.913" v="104" actId="1076"/>
        <pc:sldMkLst>
          <pc:docMk/>
          <pc:sldMk cId="2814342108" sldId="291"/>
        </pc:sldMkLst>
        <pc:spChg chg="add mod">
          <ac:chgData name="saba zubair" userId="cd0c6b642a85ca9b" providerId="LiveId" clId="{2CC38637-ABA2-465B-8694-F41C5374F8D9}" dt="2024-10-30T19:27:25.913" v="104" actId="1076"/>
          <ac:spMkLst>
            <pc:docMk/>
            <pc:sldMk cId="2814342108" sldId="291"/>
            <ac:spMk id="12" creationId="{C487012E-CB7E-42E3-B06B-FD8D7BF7CDE3}"/>
          </ac:spMkLst>
        </pc:spChg>
        <pc:picChg chg="mod">
          <ac:chgData name="saba zubair" userId="cd0c6b642a85ca9b" providerId="LiveId" clId="{2CC38637-ABA2-465B-8694-F41C5374F8D9}" dt="2024-10-30T19:27:18.493" v="102" actId="1076"/>
          <ac:picMkLst>
            <pc:docMk/>
            <pc:sldMk cId="2814342108" sldId="291"/>
            <ac:picMk id="4" creationId="{35AAF0BF-DF01-4844-8AA4-CAB8CCD3A5E8}"/>
          </ac:picMkLst>
        </pc:picChg>
      </pc:sldChg>
      <pc:sldChg chg="addSp delSp modSp new add">
        <pc:chgData name="saba zubair" userId="cd0c6b642a85ca9b" providerId="LiveId" clId="{2CC38637-ABA2-465B-8694-F41C5374F8D9}" dt="2024-10-30T19:27:01.629" v="101" actId="14100"/>
        <pc:sldMkLst>
          <pc:docMk/>
          <pc:sldMk cId="1084261290" sldId="300"/>
        </pc:sldMkLst>
        <pc:spChg chg="add">
          <ac:chgData name="saba zubair" userId="cd0c6b642a85ca9b" providerId="LiveId" clId="{2CC38637-ABA2-465B-8694-F41C5374F8D9}" dt="2024-10-30T19:19:49.867" v="8"/>
          <ac:spMkLst>
            <pc:docMk/>
            <pc:sldMk cId="1084261290" sldId="300"/>
            <ac:spMk id="4" creationId="{2F13BFEC-3183-4D3A-BCA5-D43F8470493C}"/>
          </ac:spMkLst>
        </pc:spChg>
        <pc:spChg chg="add del mod">
          <ac:chgData name="saba zubair" userId="cd0c6b642a85ca9b" providerId="LiveId" clId="{2CC38637-ABA2-465B-8694-F41C5374F8D9}" dt="2024-10-30T19:20:38.629" v="12" actId="478"/>
          <ac:spMkLst>
            <pc:docMk/>
            <pc:sldMk cId="1084261290" sldId="300"/>
            <ac:spMk id="5" creationId="{E2709BCA-1ECA-4DFC-AF3B-9D3749BF3A66}"/>
          </ac:spMkLst>
        </pc:spChg>
        <pc:spChg chg="add mod">
          <ac:chgData name="saba zubair" userId="cd0c6b642a85ca9b" providerId="LiveId" clId="{2CC38637-ABA2-465B-8694-F41C5374F8D9}" dt="2024-10-30T19:26:18.257" v="95" actId="20577"/>
          <ac:spMkLst>
            <pc:docMk/>
            <pc:sldMk cId="1084261290" sldId="300"/>
            <ac:spMk id="6" creationId="{3F13FF5E-64FC-4AB1-9021-7CD93E8D3300}"/>
          </ac:spMkLst>
        </pc:spChg>
        <pc:picChg chg="add mod">
          <ac:chgData name="saba zubair" userId="cd0c6b642a85ca9b" providerId="LiveId" clId="{2CC38637-ABA2-465B-8694-F41C5374F8D9}" dt="2024-10-30T19:27:01.629" v="101" actId="14100"/>
          <ac:picMkLst>
            <pc:docMk/>
            <pc:sldMk cId="1084261290" sldId="300"/>
            <ac:picMk id="5" creationId="{080FF77A-96C4-45F6-80B0-48212E5F78F8}"/>
          </ac:picMkLst>
        </pc:picChg>
      </pc:sldChg>
      <pc:sldChg chg="addSp delSp modSp new add">
        <pc:chgData name="saba zubair" userId="cd0c6b642a85ca9b" providerId="LiveId" clId="{2CC38637-ABA2-465B-8694-F41C5374F8D9}" dt="2024-11-16T17:40:32.409" v="257" actId="14100"/>
        <pc:sldMkLst>
          <pc:docMk/>
          <pc:sldMk cId="3003692575" sldId="301"/>
        </pc:sldMkLst>
        <pc:spChg chg="add mod">
          <ac:chgData name="saba zubair" userId="cd0c6b642a85ca9b" providerId="LiveId" clId="{2CC38637-ABA2-465B-8694-F41C5374F8D9}" dt="2024-11-16T17:40:14.029" v="238" actId="1076"/>
          <ac:spMkLst>
            <pc:docMk/>
            <pc:sldMk cId="3003692575" sldId="301"/>
            <ac:spMk id="4" creationId="{C339B8DC-B959-47A5-918C-81004521F07D}"/>
          </ac:spMkLst>
        </pc:spChg>
        <pc:spChg chg="add del mod">
          <ac:chgData name="saba zubair" userId="cd0c6b642a85ca9b" providerId="LiveId" clId="{2CC38637-ABA2-465B-8694-F41C5374F8D9}" dt="2024-11-09T18:06:49.853" v="199" actId="478"/>
          <ac:spMkLst>
            <pc:docMk/>
            <pc:sldMk cId="3003692575" sldId="301"/>
            <ac:spMk id="5" creationId="{E04C4064-EB11-4911-ACAC-F9834FAB7F90}"/>
          </ac:spMkLst>
        </pc:spChg>
        <pc:spChg chg="add mod">
          <ac:chgData name="saba zubair" userId="cd0c6b642a85ca9b" providerId="LiveId" clId="{2CC38637-ABA2-465B-8694-F41C5374F8D9}" dt="2024-11-16T17:40:32.409" v="257" actId="14100"/>
          <ac:spMkLst>
            <pc:docMk/>
            <pc:sldMk cId="3003692575" sldId="301"/>
            <ac:spMk id="7" creationId="{0D3E2226-A01A-4267-80CF-1356FCA74F11}"/>
          </ac:spMkLst>
        </pc:spChg>
        <pc:picChg chg="add del mod">
          <ac:chgData name="saba zubair" userId="cd0c6b642a85ca9b" providerId="LiveId" clId="{2CC38637-ABA2-465B-8694-F41C5374F8D9}" dt="2024-11-16T17:29:18.583" v="218" actId="478"/>
          <ac:picMkLst>
            <pc:docMk/>
            <pc:sldMk cId="3003692575" sldId="301"/>
            <ac:picMk id="5" creationId="{B7CFDBBC-A035-4D48-8721-13BEFB46B997}"/>
          </ac:picMkLst>
        </pc:picChg>
        <pc:picChg chg="add del mod">
          <ac:chgData name="saba zubair" userId="cd0c6b642a85ca9b" providerId="LiveId" clId="{2CC38637-ABA2-465B-8694-F41C5374F8D9}" dt="2024-11-09T18:06:51.289" v="200" actId="478"/>
          <ac:picMkLst>
            <pc:docMk/>
            <pc:sldMk cId="3003692575" sldId="301"/>
            <ac:picMk id="6" creationId="{DB502506-A5F7-450B-9AF7-5A4531394AF7}"/>
          </ac:picMkLst>
        </pc:picChg>
        <pc:picChg chg="add mod">
          <ac:chgData name="saba zubair" userId="cd0c6b642a85ca9b" providerId="LiveId" clId="{2CC38637-ABA2-465B-8694-F41C5374F8D9}" dt="2024-11-16T17:30:25.862" v="229" actId="1076"/>
          <ac:picMkLst>
            <pc:docMk/>
            <pc:sldMk cId="3003692575" sldId="301"/>
            <ac:picMk id="6" creationId="{FBBB0ED4-D979-4248-9D3C-DCF72E7D6A1E}"/>
          </ac:picMkLst>
        </pc:picChg>
        <pc:picChg chg="add del mod">
          <ac:chgData name="saba zubair" userId="cd0c6b642a85ca9b" providerId="LiveId" clId="{2CC38637-ABA2-465B-8694-F41C5374F8D9}" dt="2024-11-09T18:09:52.334" v="205" actId="478"/>
          <ac:picMkLst>
            <pc:docMk/>
            <pc:sldMk cId="3003692575" sldId="301"/>
            <ac:picMk id="8" creationId="{1622CD7F-3064-46D4-870E-1235B41902BC}"/>
          </ac:picMkLst>
        </pc:picChg>
        <pc:picChg chg="add del mod">
          <ac:chgData name="saba zubair" userId="cd0c6b642a85ca9b" providerId="LiveId" clId="{2CC38637-ABA2-465B-8694-F41C5374F8D9}" dt="2024-11-09T18:13:03.378" v="214" actId="478"/>
          <ac:picMkLst>
            <pc:docMk/>
            <pc:sldMk cId="3003692575" sldId="301"/>
            <ac:picMk id="9" creationId="{F5BA0B0E-9562-471F-847C-CDBEAE8FB6AE}"/>
          </ac:picMkLst>
        </pc:picChg>
      </pc:sldChg>
      <pc:sldChg chg="addSp modSp new add del">
        <pc:chgData name="saba zubair" userId="cd0c6b642a85ca9b" providerId="LiveId" clId="{2CC38637-ABA2-465B-8694-F41C5374F8D9}" dt="2024-11-16T17:38:05.386" v="230" actId="2696"/>
        <pc:sldMkLst>
          <pc:docMk/>
          <pc:sldMk cId="785976132" sldId="302"/>
        </pc:sldMkLst>
        <pc:spChg chg="add mod">
          <ac:chgData name="saba zubair" userId="cd0c6b642a85ca9b" providerId="LiveId" clId="{2CC38637-ABA2-465B-8694-F41C5374F8D9}" dt="2024-10-30T19:29:14.528" v="190" actId="5793"/>
          <ac:spMkLst>
            <pc:docMk/>
            <pc:sldMk cId="785976132" sldId="302"/>
            <ac:spMk id="4" creationId="{427C53B0-0BE5-4296-BF1C-BA5076036BBB}"/>
          </ac:spMkLst>
        </pc:spChg>
        <pc:spChg chg="add mod">
          <ac:chgData name="saba zubair" userId="cd0c6b642a85ca9b" providerId="LiveId" clId="{2CC38637-ABA2-465B-8694-F41C5374F8D9}" dt="2024-10-30T19:30:10.838" v="195" actId="20577"/>
          <ac:spMkLst>
            <pc:docMk/>
            <pc:sldMk cId="785976132" sldId="302"/>
            <ac:spMk id="5" creationId="{FBAE93F0-9584-4326-897F-6E6A6E9342EC}"/>
          </ac:spMkLst>
        </pc:spChg>
        <pc:picChg chg="add mod">
          <ac:chgData name="saba zubair" userId="cd0c6b642a85ca9b" providerId="LiveId" clId="{2CC38637-ABA2-465B-8694-F41C5374F8D9}" dt="2024-10-30T19:30:42.393" v="198" actId="1076"/>
          <ac:picMkLst>
            <pc:docMk/>
            <pc:sldMk cId="785976132" sldId="302"/>
            <ac:picMk id="6" creationId="{184349F8-1C93-499E-A225-FC2397A3DB2B}"/>
          </ac:picMkLst>
        </pc:picChg>
      </pc:sldChg>
      <pc:sldChg chg="new add del">
        <pc:chgData name="saba zubair" userId="cd0c6b642a85ca9b" providerId="LiveId" clId="{2CC38637-ABA2-465B-8694-F41C5374F8D9}" dt="2024-11-16T17:38:20.839" v="234" actId="47"/>
        <pc:sldMkLst>
          <pc:docMk/>
          <pc:sldMk cId="867715727" sldId="302"/>
        </pc:sldMkLst>
      </pc:sldChg>
      <pc:sldChg chg="addSp delSp modSp new add">
        <pc:chgData name="saba zubair" userId="cd0c6b642a85ca9b" providerId="LiveId" clId="{2CC38637-ABA2-465B-8694-F41C5374F8D9}" dt="2024-11-16T17:43:44.998" v="398" actId="20577"/>
        <pc:sldMkLst>
          <pc:docMk/>
          <pc:sldMk cId="1975216653" sldId="302"/>
        </pc:sldMkLst>
        <pc:spChg chg="add mod">
          <ac:chgData name="saba zubair" userId="cd0c6b642a85ca9b" providerId="LiveId" clId="{2CC38637-ABA2-465B-8694-F41C5374F8D9}" dt="2024-11-16T17:40:45.883" v="260" actId="1076"/>
          <ac:spMkLst>
            <pc:docMk/>
            <pc:sldMk cId="1975216653" sldId="302"/>
            <ac:spMk id="4" creationId="{2F50DF90-DC36-4E60-83FA-56AF3490628C}"/>
          </ac:spMkLst>
        </pc:spChg>
        <pc:spChg chg="add mod">
          <ac:chgData name="saba zubair" userId="cd0c6b642a85ca9b" providerId="LiveId" clId="{2CC38637-ABA2-465B-8694-F41C5374F8D9}" dt="2024-11-16T17:43:44.998" v="398" actId="20577"/>
          <ac:spMkLst>
            <pc:docMk/>
            <pc:sldMk cId="1975216653" sldId="302"/>
            <ac:spMk id="5" creationId="{2DDD6A3D-B5AC-447A-BA04-9DE2ACF426BB}"/>
          </ac:spMkLst>
        </pc:spChg>
        <pc:picChg chg="add del mod">
          <ac:chgData name="saba zubair" userId="cd0c6b642a85ca9b" providerId="LiveId" clId="{2CC38637-ABA2-465B-8694-F41C5374F8D9}" dt="2024-11-16T17:43:07.861" v="359" actId="478"/>
          <ac:picMkLst>
            <pc:docMk/>
            <pc:sldMk cId="1975216653" sldId="302"/>
            <ac:picMk id="6" creationId="{62019151-83AF-49B6-8045-772A2CC198EF}"/>
          </ac:picMkLst>
        </pc:picChg>
        <pc:picChg chg="add mod">
          <ac:chgData name="saba zubair" userId="cd0c6b642a85ca9b" providerId="LiveId" clId="{2CC38637-ABA2-465B-8694-F41C5374F8D9}" dt="2024-11-16T17:43:12.741" v="362" actId="1076"/>
          <ac:picMkLst>
            <pc:docMk/>
            <pc:sldMk cId="1975216653" sldId="302"/>
            <ac:picMk id="7" creationId="{B9C6052E-0B24-4647-8EEE-56498DDFDE8D}"/>
          </ac:picMkLst>
        </pc:picChg>
      </pc:sldChg>
      <pc:sldChg chg="add del">
        <pc:chgData name="saba zubair" userId="cd0c6b642a85ca9b" providerId="LiveId" clId="{2CC38637-ABA2-465B-8694-F41C5374F8D9}" dt="2024-11-16T17:39:49.569" v="235" actId="2696"/>
        <pc:sldMkLst>
          <pc:docMk/>
          <pc:sldMk cId="1248578734" sldId="303"/>
        </pc:sldMkLst>
      </pc:sldChg>
      <pc:sldChg chg="addSp modSp new add">
        <pc:chgData name="saba zubair" userId="cd0c6b642a85ca9b" providerId="LiveId" clId="{2CC38637-ABA2-465B-8694-F41C5374F8D9}" dt="2024-11-16T18:08:36.867" v="444" actId="1076"/>
        <pc:sldMkLst>
          <pc:docMk/>
          <pc:sldMk cId="3674324204" sldId="303"/>
        </pc:sldMkLst>
        <pc:spChg chg="add">
          <ac:chgData name="saba zubair" userId="cd0c6b642a85ca9b" providerId="LiveId" clId="{2CC38637-ABA2-465B-8694-F41C5374F8D9}" dt="2024-11-16T18:05:51.310" v="401"/>
          <ac:spMkLst>
            <pc:docMk/>
            <pc:sldMk cId="3674324204" sldId="303"/>
            <ac:spMk id="4" creationId="{7BC17046-69FB-46C6-A8E9-206DC70987D8}"/>
          </ac:spMkLst>
        </pc:spChg>
        <pc:spChg chg="add mod">
          <ac:chgData name="saba zubair" userId="cd0c6b642a85ca9b" providerId="LiveId" clId="{2CC38637-ABA2-465B-8694-F41C5374F8D9}" dt="2024-11-16T18:08:19.622" v="435" actId="1076"/>
          <ac:spMkLst>
            <pc:docMk/>
            <pc:sldMk cId="3674324204" sldId="303"/>
            <ac:spMk id="5" creationId="{DABA9614-D322-48AB-AB43-19F5A32ED12F}"/>
          </ac:spMkLst>
        </pc:spChg>
        <pc:picChg chg="add mod">
          <ac:chgData name="saba zubair" userId="cd0c6b642a85ca9b" providerId="LiveId" clId="{2CC38637-ABA2-465B-8694-F41C5374F8D9}" dt="2024-11-16T18:08:14.163" v="434" actId="1076"/>
          <ac:picMkLst>
            <pc:docMk/>
            <pc:sldMk cId="3674324204" sldId="303"/>
            <ac:picMk id="6" creationId="{C817BBB8-4D84-4F11-88AA-83DC6BF7EAC7}"/>
          </ac:picMkLst>
        </pc:picChg>
        <pc:picChg chg="add mod">
          <ac:chgData name="saba zubair" userId="cd0c6b642a85ca9b" providerId="LiveId" clId="{2CC38637-ABA2-465B-8694-F41C5374F8D9}" dt="2024-11-16T18:08:36.867" v="444" actId="1076"/>
          <ac:picMkLst>
            <pc:docMk/>
            <pc:sldMk cId="3674324204" sldId="303"/>
            <ac:picMk id="7" creationId="{DF3530AD-C69E-4A82-A0AF-05C14E64BA2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CC001-2C7A-4C2A-8B06-705CA02DC7C6}" type="datetimeFigureOut">
              <a:rPr lang="en-GB" smtClean="0"/>
              <a:t>16/11/2024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73E03-7F6C-40B1-9C82-92C8804404E5}" type="slidenum">
              <a:rPr lang="en-GB" smtClean="0"/>
              <a:t>‹#›</a:t>
            </a:fld>
            <a:endParaRPr lang="en-GB" dirty="0"/>
          </a:p>
        </p:txBody>
      </p:sp>
    </p:spTree>
    <p:extLst>
      <p:ext uri="{BB962C8B-B14F-4D97-AF65-F5344CB8AC3E}">
        <p14:creationId xmlns:p14="http://schemas.microsoft.com/office/powerpoint/2010/main" val="18627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200" b="1" i="0" u="none" strike="noStrike" kern="1200" cap="none" spc="0" normalizeH="0" baseline="0" noProof="0" dirty="0">
                <a:ln>
                  <a:noFill/>
                </a:ln>
                <a:solidFill>
                  <a:srgbClr val="253746"/>
                </a:solidFill>
                <a:effectLst/>
                <a:uLnTx/>
                <a:uFillTx/>
                <a:latin typeface="+mn-lt"/>
                <a:ea typeface="+mn-ea"/>
                <a:cs typeface="+mn-cs"/>
              </a:rPr>
              <a:t>Before teaching, be aware that</a:t>
            </a:r>
            <a:r>
              <a:rPr kumimoji="0" lang="en-GB" sz="1200" b="0" i="0" u="none" strike="noStrike" kern="1200" cap="none" spc="0" normalizeH="0" baseline="0" noProof="0" dirty="0">
                <a:ln>
                  <a:noFill/>
                </a:ln>
                <a:solidFill>
                  <a:srgbClr val="253746"/>
                </a:solidFill>
                <a:effectLst/>
                <a:uLnTx/>
                <a:uFillTx/>
                <a:latin typeface="+mn-lt"/>
                <a:ea typeface="+mn-ea"/>
                <a:cs typeface="+mn-cs"/>
              </a:rPr>
              <a:t>:</a:t>
            </a:r>
          </a:p>
          <a:p>
            <a:pPr marL="231775" marR="0" lvl="0" indent="-2317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253746"/>
                </a:solidFill>
                <a:effectLst/>
                <a:uLnTx/>
                <a:uFillTx/>
                <a:latin typeface="+mn-lt"/>
                <a:ea typeface="+mn-ea"/>
                <a:cs typeface="+mn-cs"/>
              </a:rPr>
              <a:t>On </a:t>
            </a:r>
            <a:r>
              <a:rPr kumimoji="0" lang="en-GB" sz="1200" b="1" i="0" u="none" strike="noStrike" kern="1200" cap="none" spc="0" normalizeH="0" baseline="0" noProof="0" dirty="0">
                <a:ln>
                  <a:noFill/>
                </a:ln>
                <a:solidFill>
                  <a:srgbClr val="253746"/>
                </a:solidFill>
                <a:effectLst/>
                <a:uLnTx/>
                <a:uFillTx/>
                <a:latin typeface="+mn-lt"/>
                <a:ea typeface="+mn-ea"/>
                <a:cs typeface="+mn-cs"/>
              </a:rPr>
              <a:t>Day 1</a:t>
            </a:r>
            <a:r>
              <a:rPr kumimoji="0" lang="en-GB" sz="1200" b="0" i="0" u="none" strike="noStrike" kern="1200" cap="none" spc="0" normalizeH="0" baseline="0" noProof="0" dirty="0">
                <a:ln>
                  <a:noFill/>
                </a:ln>
                <a:solidFill>
                  <a:srgbClr val="253746"/>
                </a:solidFill>
                <a:effectLst/>
                <a:uLnTx/>
                <a:uFillTx/>
                <a:latin typeface="+mn-lt"/>
                <a:ea typeface="+mn-ea"/>
                <a:cs typeface="+mn-cs"/>
              </a:rPr>
              <a:t> You will need a large stop-clock or a clock with a second hand; children will need whiteboards and pens</a:t>
            </a:r>
          </a:p>
          <a:p>
            <a:pPr marL="231775" marR="0" lvl="0" indent="-2317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253746"/>
                </a:solidFill>
                <a:effectLst/>
                <a:uLnTx/>
                <a:uFillTx/>
                <a:latin typeface="+mn-lt"/>
                <a:ea typeface="+mn-ea"/>
                <a:cs typeface="+mn-cs"/>
              </a:rPr>
              <a:t>On </a:t>
            </a:r>
            <a:r>
              <a:rPr kumimoji="0" lang="en-GB" sz="1200" b="1" i="0" u="none" strike="noStrike" kern="1200" cap="none" spc="0" normalizeH="0" baseline="0" noProof="0" dirty="0">
                <a:ln>
                  <a:noFill/>
                </a:ln>
                <a:solidFill>
                  <a:srgbClr val="253746"/>
                </a:solidFill>
                <a:effectLst/>
                <a:uLnTx/>
                <a:uFillTx/>
                <a:latin typeface="+mn-lt"/>
                <a:ea typeface="+mn-ea"/>
                <a:cs typeface="+mn-cs"/>
              </a:rPr>
              <a:t>Day 2</a:t>
            </a:r>
            <a:r>
              <a:rPr kumimoji="0" lang="en-GB" sz="1200" b="0" i="0" u="none" strike="noStrike" kern="1200" cap="none" spc="0" normalizeH="0" baseline="0" noProof="0" dirty="0">
                <a:ln>
                  <a:noFill/>
                </a:ln>
                <a:solidFill>
                  <a:srgbClr val="253746"/>
                </a:solidFill>
                <a:effectLst/>
                <a:uLnTx/>
                <a:uFillTx/>
                <a:latin typeface="+mn-lt"/>
                <a:ea typeface="+mn-ea"/>
                <a:cs typeface="+mn-cs"/>
              </a:rPr>
              <a:t> You will need a 1-minute sand timer.</a:t>
            </a:r>
          </a:p>
        </p:txBody>
      </p:sp>
      <p:sp>
        <p:nvSpPr>
          <p:cNvPr id="4" name="Slide Number Placeholder 3"/>
          <p:cNvSpPr>
            <a:spLocks noGrp="1"/>
          </p:cNvSpPr>
          <p:nvPr>
            <p:ph type="sldNum" sz="quarter" idx="10"/>
          </p:nvPr>
        </p:nvSpPr>
        <p:spPr/>
        <p:txBody>
          <a:bodyPr/>
          <a:lstStyle/>
          <a:p>
            <a:fld id="{33873E03-7F6C-40B1-9C82-92C8804404E5}" type="slidenum">
              <a:rPr lang="en-GB" smtClean="0"/>
              <a:t>1</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Choose starters that suit your class by dragging and dropping the relevant slide or slides below to the start of the teaching for each day.</a:t>
            </a:r>
          </a:p>
          <a:p>
            <a:endParaRPr lang="en-GB" dirty="0">
              <a:solidFill>
                <a:srgbClr val="253746"/>
              </a:solidFill>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2</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Pre-requisite skills – to use this starter, drag this slide to the start of Day 1</a:t>
            </a:r>
          </a:p>
          <a:p>
            <a:r>
              <a:rPr lang="en-GB" dirty="0">
                <a:solidFill>
                  <a:srgbClr val="253746"/>
                </a:solidFill>
              </a:rPr>
              <a:t>Draw a variety of shapes on the Interactive Whiteboard or flipchart, each divided in 4 parts, some equal and some not. Is this shape divided into quarters? Why/why not? </a:t>
            </a:r>
          </a:p>
          <a:p>
            <a:r>
              <a:rPr lang="en-GB" dirty="0">
                <a:solidFill>
                  <a:srgbClr val="253746"/>
                </a:solidFill>
              </a:rPr>
              <a:t>Children work in pairs. The first child draws a shape on squared paper, the second child shades 1/4. If the first child agrees, the second child wins a cube. Swap and repeat.</a:t>
            </a:r>
          </a:p>
        </p:txBody>
      </p:sp>
      <p:sp>
        <p:nvSpPr>
          <p:cNvPr id="4" name="Slide Number Placeholder 3"/>
          <p:cNvSpPr>
            <a:spLocks noGrp="1"/>
          </p:cNvSpPr>
          <p:nvPr>
            <p:ph type="sldNum" sz="quarter" idx="10"/>
          </p:nvPr>
        </p:nvSpPr>
        <p:spPr/>
        <p:txBody>
          <a:bodyPr/>
          <a:lstStyle/>
          <a:p>
            <a:fld id="{33873E03-7F6C-40B1-9C82-92C8804404E5}" type="slidenum">
              <a:rPr lang="en-GB" smtClean="0"/>
              <a:t>3</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Pre-requisite skills – to use this starter, drag this slide to the start of Day 2</a:t>
            </a:r>
          </a:p>
          <a:p>
            <a:r>
              <a:rPr lang="en-GB" dirty="0">
                <a:solidFill>
                  <a:srgbClr val="253746"/>
                </a:solidFill>
              </a:rPr>
              <a:t>Give each pair a number fan and 2 cards: ‘o’clock’ and ‘half past’. Show half past 4 on a large analogue clock. Children work in pairs to use their number fan and cards to show the time when you say ‘Show me!’ Repeat with other o’clock and half past times.</a:t>
            </a:r>
          </a:p>
        </p:txBody>
      </p:sp>
      <p:sp>
        <p:nvSpPr>
          <p:cNvPr id="4" name="Slide Number Placeholder 3"/>
          <p:cNvSpPr>
            <a:spLocks noGrp="1"/>
          </p:cNvSpPr>
          <p:nvPr>
            <p:ph type="sldNum" sz="quarter" idx="10"/>
          </p:nvPr>
        </p:nvSpPr>
        <p:spPr/>
        <p:txBody>
          <a:bodyPr/>
          <a:lstStyle/>
          <a:p>
            <a:fld id="{33873E03-7F6C-40B1-9C82-92C8804404E5}" type="slidenum">
              <a:rPr lang="en-GB" smtClean="0"/>
              <a:t>4</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srgbClr val="253746"/>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5</a:t>
            </a:fld>
            <a:endParaRPr lang="en-GB" dirty="0"/>
          </a:p>
        </p:txBody>
      </p:sp>
    </p:spTree>
    <p:extLst>
      <p:ext uri="{BB962C8B-B14F-4D97-AF65-F5344CB8AC3E}">
        <p14:creationId xmlns:p14="http://schemas.microsoft.com/office/powerpoint/2010/main" val="1073300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6</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Children </a:t>
            </a:r>
            <a:r>
              <a:rPr kumimoji="0" lang="en-GB" sz="1200" b="1" i="0" u="none" strike="noStrike" kern="1200" cap="none" spc="0" normalizeH="0" baseline="0" noProof="0" dirty="0">
                <a:ln>
                  <a:noFill/>
                </a:ln>
                <a:solidFill>
                  <a:prstClr val="black"/>
                </a:solidFill>
                <a:effectLst/>
                <a:uLnTx/>
                <a:uFillTx/>
                <a:latin typeface="+mn-lt"/>
                <a:ea typeface="+mn-ea"/>
                <a:cs typeface="+mn-cs"/>
              </a:rPr>
              <a:t>can now go on to do differentiated GROUP ACTIVITIES. You can find Hamilton’s group activities in this unit’s TEACHING AND GROUP ACTIVITIES download.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WT/ARE/GD:  Estimating and timing events (15 or 30 seconds).</a:t>
            </a:r>
          </a:p>
        </p:txBody>
      </p:sp>
      <p:sp>
        <p:nvSpPr>
          <p:cNvPr id="4" name="Slide Number Placeholder 3"/>
          <p:cNvSpPr>
            <a:spLocks noGrp="1"/>
          </p:cNvSpPr>
          <p:nvPr>
            <p:ph type="sldNum" sz="quarter" idx="10"/>
          </p:nvPr>
        </p:nvSpPr>
        <p:spPr/>
        <p:txBody>
          <a:bodyPr/>
          <a:lstStyle/>
          <a:p>
            <a:fld id="{33873E03-7F6C-40B1-9C82-92C8804404E5}" type="slidenum">
              <a:rPr lang="en-GB" smtClean="0"/>
              <a:t>7</a:t>
            </a:fld>
            <a:endParaRPr lang="en-GB" dirty="0"/>
          </a:p>
        </p:txBody>
      </p:sp>
    </p:spTree>
    <p:extLst>
      <p:ext uri="{BB962C8B-B14F-4D97-AF65-F5344CB8AC3E}">
        <p14:creationId xmlns:p14="http://schemas.microsoft.com/office/powerpoint/2010/main" val="70298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The Practice Sheet on this slide is suitable for most children.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Differentiated PRACTICE WORKSHEETS are available on Hamilton’s website in this unit’s PROCEDURAL FLUENCY box.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WT/ARE/GD:  Is it possible? Sheet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 practical practice activity for mixed-attainment pairs or 3s.</a:t>
            </a:r>
          </a:p>
        </p:txBody>
      </p:sp>
      <p:sp>
        <p:nvSpPr>
          <p:cNvPr id="4" name="Slide Number Placeholder 3"/>
          <p:cNvSpPr>
            <a:spLocks noGrp="1"/>
          </p:cNvSpPr>
          <p:nvPr>
            <p:ph type="sldNum" sz="quarter" idx="10"/>
          </p:nvPr>
        </p:nvSpPr>
        <p:spPr/>
        <p:txBody>
          <a:bodyPr/>
          <a:lstStyle/>
          <a:p>
            <a:fld id="{33873E03-7F6C-40B1-9C82-92C8804404E5}" type="slidenum">
              <a:rPr lang="en-GB" smtClean="0"/>
              <a:t>10</a:t>
            </a:fld>
            <a:endParaRPr lang="en-GB" dirty="0"/>
          </a:p>
        </p:txBody>
      </p:sp>
    </p:spTree>
    <p:extLst>
      <p:ext uri="{BB962C8B-B14F-4D97-AF65-F5344CB8AC3E}">
        <p14:creationId xmlns:p14="http://schemas.microsoft.com/office/powerpoint/2010/main" val="389894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873E03-7F6C-40B1-9C82-92C8804404E5}" type="slidenum">
              <a:rPr lang="en-GB" smtClean="0"/>
              <a:t>11</a:t>
            </a:fld>
            <a:endParaRPr lang="en-GB" dirty="0"/>
          </a:p>
        </p:txBody>
      </p:sp>
    </p:spTree>
    <p:extLst>
      <p:ext uri="{BB962C8B-B14F-4D97-AF65-F5344CB8AC3E}">
        <p14:creationId xmlns:p14="http://schemas.microsoft.com/office/powerpoint/2010/main" val="32315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amilton-trust.org.uk/maths/year-2-math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161875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221162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077515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B96D1F-83BC-4887-89A5-175B6E6C68B9}"/>
              </a:ext>
            </a:extLst>
          </p:cNvPr>
          <p:cNvSpPr/>
          <p:nvPr userDrawn="1"/>
        </p:nvSpPr>
        <p:spPr>
          <a:xfrm>
            <a:off x="-53107" y="6221405"/>
            <a:ext cx="9197108" cy="657069"/>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b="1" dirty="0"/>
          </a:p>
        </p:txBody>
      </p:sp>
      <p:sp>
        <p:nvSpPr>
          <p:cNvPr id="3" name="Subtitle 2">
            <a:extLst>
              <a:ext uri="{FF2B5EF4-FFF2-40B4-BE49-F238E27FC236}">
                <a16:creationId xmlns:a16="http://schemas.microsoft.com/office/drawing/2014/main" id="{7413BC91-F6D0-4DC8-B0B8-6E7E7FAB663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17" name="Slide Number Placeholder 16">
            <a:extLst>
              <a:ext uri="{FF2B5EF4-FFF2-40B4-BE49-F238E27FC236}">
                <a16:creationId xmlns:a16="http://schemas.microsoft.com/office/drawing/2014/main" id="{5D9A2E24-96C9-44BE-881E-97F4ADE1902D}"/>
              </a:ext>
            </a:extLst>
          </p:cNvPr>
          <p:cNvSpPr>
            <a:spLocks noGrp="1"/>
          </p:cNvSpPr>
          <p:nvPr>
            <p:ph type="sldNum" sz="quarter" idx="12"/>
          </p:nvPr>
        </p:nvSpPr>
        <p:spPr>
          <a:xfrm>
            <a:off x="4185487" y="6367375"/>
            <a:ext cx="719921" cy="365125"/>
          </a:xfrm>
        </p:spPr>
        <p:txBody>
          <a:bodyPr/>
          <a:lstStyle>
            <a:lvl1pPr algn="ctr">
              <a:defRPr sz="1300" b="0">
                <a:solidFill>
                  <a:srgbClr val="EA7600"/>
                </a:solidFill>
                <a:latin typeface="+mn-lt"/>
              </a:defRPr>
            </a:lvl1pPr>
          </a:lstStyle>
          <a:p>
            <a:fld id="{BA0EE811-478C-4958-8104-2A70B5A19611}" type="slidenum">
              <a:rPr lang="en-GB" smtClean="0"/>
              <a:pPr/>
              <a:t>‹#›</a:t>
            </a:fld>
            <a:endParaRPr lang="en-GB" dirty="0"/>
          </a:p>
        </p:txBody>
      </p:sp>
      <p:sp>
        <p:nvSpPr>
          <p:cNvPr id="2" name="Rectangle 1">
            <a:extLst>
              <a:ext uri="{FF2B5EF4-FFF2-40B4-BE49-F238E27FC236}">
                <a16:creationId xmlns:a16="http://schemas.microsoft.com/office/drawing/2014/main" id="{D89D1CB2-11BF-434A-9AE8-BEAF97E774D6}"/>
              </a:ext>
            </a:extLst>
          </p:cNvPr>
          <p:cNvSpPr/>
          <p:nvPr userDrawn="1"/>
        </p:nvSpPr>
        <p:spPr>
          <a:xfrm>
            <a:off x="810409" y="6380189"/>
            <a:ext cx="2271837" cy="292388"/>
          </a:xfrm>
          <a:prstGeom prst="rect">
            <a:avLst/>
          </a:prstGeom>
        </p:spPr>
        <p:txBody>
          <a:bodyPr wrap="square">
            <a:spAutoFit/>
          </a:bodyPr>
          <a:lstStyle/>
          <a:p>
            <a:pPr algn="l"/>
            <a:r>
              <a:rPr lang="en-GB" sz="1300" b="0" dirty="0">
                <a:solidFill>
                  <a:srgbClr val="EA7600"/>
                </a:solidFill>
              </a:rPr>
              <a:t>©</a:t>
            </a:r>
            <a:r>
              <a:rPr lang="en-GB" sz="1200" b="0" dirty="0">
                <a:solidFill>
                  <a:srgbClr val="EA7600"/>
                </a:solidFill>
              </a:rPr>
              <a:t>  </a:t>
            </a:r>
            <a:r>
              <a:rPr lang="en-GB" sz="1300" b="0" u="none" dirty="0">
                <a:solidFill>
                  <a:srgbClr val="EA7600"/>
                </a:solidFill>
                <a:hlinkClick r:id="rId2"/>
              </a:rPr>
              <a:t>hamilton-trust.org.uk</a:t>
            </a:r>
            <a:endParaRPr lang="en-GB" sz="1300" b="0" u="none" dirty="0">
              <a:solidFill>
                <a:srgbClr val="EA7600"/>
              </a:solidFill>
            </a:endParaRPr>
          </a:p>
        </p:txBody>
      </p:sp>
      <p:pic>
        <p:nvPicPr>
          <p:cNvPr id="9" name="Picture 8">
            <a:extLst>
              <a:ext uri="{FF2B5EF4-FFF2-40B4-BE49-F238E27FC236}">
                <a16:creationId xmlns:a16="http://schemas.microsoft.com/office/drawing/2014/main" id="{251EBB7B-6C39-48C7-850C-99BEC78CA16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5058" y="6091747"/>
            <a:ext cx="775846" cy="721945"/>
          </a:xfrm>
          <a:prstGeom prst="rect">
            <a:avLst/>
          </a:prstGeom>
        </p:spPr>
      </p:pic>
      <p:sp>
        <p:nvSpPr>
          <p:cNvPr id="16" name="Footer Placeholder 15">
            <a:extLst>
              <a:ext uri="{FF2B5EF4-FFF2-40B4-BE49-F238E27FC236}">
                <a16:creationId xmlns:a16="http://schemas.microsoft.com/office/drawing/2014/main" id="{7E7D638D-B41C-46A9-87E5-34C770A46C82}"/>
              </a:ext>
            </a:extLst>
          </p:cNvPr>
          <p:cNvSpPr>
            <a:spLocks noGrp="1"/>
          </p:cNvSpPr>
          <p:nvPr>
            <p:ph type="ftr" sz="quarter" idx="11"/>
          </p:nvPr>
        </p:nvSpPr>
        <p:spPr>
          <a:xfrm>
            <a:off x="5943602" y="6367376"/>
            <a:ext cx="3086100" cy="365125"/>
          </a:xfrm>
        </p:spPr>
        <p:txBody>
          <a:bodyPr/>
          <a:lstStyle>
            <a:lvl1pPr>
              <a:defRPr sz="1300" b="0">
                <a:solidFill>
                  <a:srgbClr val="EA7600"/>
                </a:solidFill>
                <a:latin typeface="+mn-lt"/>
              </a:defRPr>
            </a:lvl1pPr>
          </a:lstStyle>
          <a:p>
            <a:pPr algn="r"/>
            <a:r>
              <a:rPr lang="en-GB" dirty="0"/>
              <a:t>Year 2</a:t>
            </a:r>
          </a:p>
        </p:txBody>
      </p:sp>
    </p:spTree>
    <p:extLst>
      <p:ext uri="{BB962C8B-B14F-4D97-AF65-F5344CB8AC3E}">
        <p14:creationId xmlns:p14="http://schemas.microsoft.com/office/powerpoint/2010/main" val="129187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76318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39177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77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r>
              <a:rPr lang="en-GB" dirty="0"/>
              <a:t>Year 2</a:t>
            </a:r>
          </a:p>
        </p:txBody>
      </p:sp>
      <p:sp>
        <p:nvSpPr>
          <p:cNvPr id="9" name="Slide Number Placeholder 8"/>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8246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a:t>Year 2</a:t>
            </a:r>
          </a:p>
        </p:txBody>
      </p:sp>
      <p:sp>
        <p:nvSpPr>
          <p:cNvPr id="5" name="Slide Number Placeholder 4"/>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76617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r>
              <a:rPr lang="en-GB" dirty="0"/>
              <a:t>Year 2</a:t>
            </a:r>
          </a:p>
        </p:txBody>
      </p:sp>
      <p:sp>
        <p:nvSpPr>
          <p:cNvPr id="4" name="Slide Number Placeholder 3"/>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4803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64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11171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000">
              <a:schemeClr val="bg1">
                <a:lumMod val="95000"/>
              </a:schemeClr>
            </a:gs>
            <a:gs pos="0">
              <a:schemeClr val="accent1">
                <a:lumMod val="40000"/>
                <a:lumOff val="60000"/>
              </a:schemeClr>
            </a:gs>
            <a:gs pos="100000">
              <a:schemeClr val="bg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Year 2</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EE811-478C-4958-8104-2A70B5A19611}" type="slidenum">
              <a:rPr lang="en-GB" smtClean="0"/>
              <a:t>‹#›</a:t>
            </a:fld>
            <a:endParaRPr lang="en-GB" dirty="0"/>
          </a:p>
        </p:txBody>
      </p:sp>
    </p:spTree>
    <p:extLst>
      <p:ext uri="{BB962C8B-B14F-4D97-AF65-F5344CB8AC3E}">
        <p14:creationId xmlns:p14="http://schemas.microsoft.com/office/powerpoint/2010/main" val="4128276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1885131"/>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Have an idea of the length of 15, 30 and 60 seconds.</a:t>
            </a: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Have a sense of the length of a minute.</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Measures</a:t>
            </a:r>
          </a:p>
          <a:p>
            <a:pPr algn="ctr"/>
            <a:r>
              <a:rPr lang="en-GB" sz="2400" b="1" dirty="0">
                <a:solidFill>
                  <a:srgbClr val="253746"/>
                </a:solidFill>
              </a:rPr>
              <a:t>Begin to understand hours, minutes, seconds</a:t>
            </a:r>
          </a:p>
        </p:txBody>
      </p:sp>
    </p:spTree>
    <p:extLst>
      <p:ext uri="{BB962C8B-B14F-4D97-AF65-F5344CB8AC3E}">
        <p14:creationId xmlns:p14="http://schemas.microsoft.com/office/powerpoint/2010/main" val="2966993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10</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pic>
        <p:nvPicPr>
          <p:cNvPr id="4" name="Picture 3">
            <a:extLst>
              <a:ext uri="{FF2B5EF4-FFF2-40B4-BE49-F238E27FC236}">
                <a16:creationId xmlns:a16="http://schemas.microsoft.com/office/drawing/2014/main" id="{35AAF0BF-DF01-4844-8AA4-CAB8CCD3A5E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10312" y="300320"/>
            <a:ext cx="8723376" cy="4617657"/>
          </a:xfrm>
          <a:prstGeom prst="rect">
            <a:avLst/>
          </a:prstGeom>
          <a:ln>
            <a:noFill/>
          </a:ln>
          <a:effectLst>
            <a:outerShdw blurRad="292100" dist="139700" dir="2700000" algn="tl" rotWithShape="0">
              <a:srgbClr val="333333">
                <a:alpha val="65000"/>
              </a:srgbClr>
            </a:outerShdw>
          </a:effectLst>
        </p:spPr>
      </p:pic>
      <p:pic>
        <p:nvPicPr>
          <p:cNvPr id="9" name="Picture 8">
            <a:extLst>
              <a:ext uri="{FF2B5EF4-FFF2-40B4-BE49-F238E27FC236}">
                <a16:creationId xmlns:a16="http://schemas.microsoft.com/office/drawing/2014/main" id="{DFC6CE7D-8BEA-49C4-83EF-B59E3B7BB3D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38784" y="4811449"/>
            <a:ext cx="8866432" cy="1097648"/>
          </a:xfrm>
          <a:prstGeom prst="rect">
            <a:avLst/>
          </a:prstGeom>
          <a:ln>
            <a:solidFill>
              <a:srgbClr val="FFC000"/>
            </a:solidFill>
          </a:ln>
          <a:effectLst>
            <a:outerShdw blurRad="50800" dist="38100" dir="5400000" algn="t" rotWithShape="0">
              <a:prstClr val="black">
                <a:alpha val="40000"/>
              </a:prstClr>
            </a:outerShdw>
          </a:effectLst>
        </p:spPr>
      </p:pic>
      <p:grpSp>
        <p:nvGrpSpPr>
          <p:cNvPr id="11" name="Group 10"/>
          <p:cNvGrpSpPr/>
          <p:nvPr/>
        </p:nvGrpSpPr>
        <p:grpSpPr>
          <a:xfrm>
            <a:off x="6381113" y="4348640"/>
            <a:ext cx="1713640" cy="1160976"/>
            <a:chOff x="1834709" y="4015907"/>
            <a:chExt cx="1606379" cy="952832"/>
          </a:xfrm>
        </p:grpSpPr>
        <p:sp>
          <p:nvSpPr>
            <p:cNvPr id="14" name="Rounded Rectangle 13"/>
            <p:cNvSpPr/>
            <p:nvPr/>
          </p:nvSpPr>
          <p:spPr>
            <a:xfrm>
              <a:off x="1834709" y="4015907"/>
              <a:ext cx="1606379" cy="495328"/>
            </a:xfrm>
            <a:prstGeom prst="roundRect">
              <a:avLst>
                <a:gd name="adj" fmla="val 4247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Challenge</a:t>
              </a:r>
              <a:endParaRPr lang="en-GB" sz="2400" b="1" dirty="0">
                <a:solidFill>
                  <a:schemeClr val="tx1"/>
                </a:solidFill>
              </a:endParaRPr>
            </a:p>
          </p:txBody>
        </p:sp>
        <p:pic>
          <p:nvPicPr>
            <p:cNvPr id="15" name="Picture 2" descr="Related image"/>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rot="1944755">
              <a:off x="2150897" y="4363258"/>
              <a:ext cx="388517" cy="605481"/>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a:extLst>
              <a:ext uri="{FF2B5EF4-FFF2-40B4-BE49-F238E27FC236}">
                <a16:creationId xmlns:a16="http://schemas.microsoft.com/office/drawing/2014/main" id="{C487012E-CB7E-42E3-B06B-FD8D7BF7CDE3}"/>
              </a:ext>
            </a:extLst>
          </p:cNvPr>
          <p:cNvSpPr txBox="1"/>
          <p:nvPr/>
        </p:nvSpPr>
        <p:spPr>
          <a:xfrm>
            <a:off x="6213147" y="125499"/>
            <a:ext cx="2170323" cy="661012"/>
          </a:xfrm>
          <a:prstGeom prst="rect">
            <a:avLst/>
          </a:prstGeom>
          <a:solidFill>
            <a:srgbClr val="92D050"/>
          </a:solidFill>
        </p:spPr>
        <p:txBody>
          <a:bodyPr wrap="square" rtlCol="0">
            <a:spAutoFit/>
          </a:bodyPr>
          <a:lstStyle/>
          <a:p>
            <a:r>
              <a:rPr lang="en-US" b="1" dirty="0"/>
              <a:t>Task 2 – Independent Work</a:t>
            </a:r>
          </a:p>
        </p:txBody>
      </p:sp>
    </p:spTree>
    <p:extLst>
      <p:ext uri="{BB962C8B-B14F-4D97-AF65-F5344CB8AC3E}">
        <p14:creationId xmlns:p14="http://schemas.microsoft.com/office/powerpoint/2010/main" val="281434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D363836-BAF6-45FD-ADAC-09904AD57C8B}"/>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89B3B874-7D21-42EB-BD02-FBC5B2BDE5B8}"/>
              </a:ext>
            </a:extLst>
          </p:cNvPr>
          <p:cNvSpPr>
            <a:spLocks noGrp="1"/>
          </p:cNvSpPr>
          <p:nvPr>
            <p:ph type="sldNum" sz="quarter" idx="12"/>
          </p:nvPr>
        </p:nvSpPr>
        <p:spPr/>
        <p:txBody>
          <a:bodyPr/>
          <a:lstStyle/>
          <a:p>
            <a:fld id="{BA0EE811-478C-4958-8104-2A70B5A19611}" type="slidenum">
              <a:rPr lang="en-GB" smtClean="0"/>
              <a:t>11</a:t>
            </a:fld>
            <a:endParaRPr lang="en-GB" dirty="0"/>
          </a:p>
        </p:txBody>
      </p:sp>
      <p:sp>
        <p:nvSpPr>
          <p:cNvPr id="4" name="Subtitle 1">
            <a:extLst>
              <a:ext uri="{FF2B5EF4-FFF2-40B4-BE49-F238E27FC236}">
                <a16:creationId xmlns:a16="http://schemas.microsoft.com/office/drawing/2014/main" id="{C339B8DC-B959-47A5-918C-81004521F07D}"/>
              </a:ext>
            </a:extLst>
          </p:cNvPr>
          <p:cNvSpPr txBox="1">
            <a:spLocks/>
          </p:cNvSpPr>
          <p:nvPr/>
        </p:nvSpPr>
        <p:spPr>
          <a:xfrm>
            <a:off x="3612995" y="80894"/>
            <a:ext cx="2036789" cy="454364"/>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Plenary </a:t>
            </a:r>
          </a:p>
        </p:txBody>
      </p:sp>
      <p:sp>
        <p:nvSpPr>
          <p:cNvPr id="7" name="Rectangle 6">
            <a:extLst>
              <a:ext uri="{FF2B5EF4-FFF2-40B4-BE49-F238E27FC236}">
                <a16:creationId xmlns:a16="http://schemas.microsoft.com/office/drawing/2014/main" id="{0D3E2226-A01A-4267-80CF-1356FCA74F11}"/>
              </a:ext>
            </a:extLst>
          </p:cNvPr>
          <p:cNvSpPr/>
          <p:nvPr/>
        </p:nvSpPr>
        <p:spPr>
          <a:xfrm>
            <a:off x="1382751" y="1115122"/>
            <a:ext cx="6642328" cy="646331"/>
          </a:xfrm>
          <a:prstGeom prst="rect">
            <a:avLst/>
          </a:prstGeom>
          <a:solidFill>
            <a:srgbClr val="FFFF00"/>
          </a:solidFill>
        </p:spPr>
        <p:txBody>
          <a:bodyPr wrap="square">
            <a:spAutoFit/>
          </a:bodyPr>
          <a:lstStyle/>
          <a:p>
            <a:pPr fontAlgn="base"/>
            <a:r>
              <a:rPr lang="en-US" dirty="0"/>
              <a:t>complete Q1 and 2 on page 184, Learners’ book</a:t>
            </a:r>
            <a:r>
              <a:rPr lang="en-GB" dirty="0"/>
              <a:t> </a:t>
            </a:r>
          </a:p>
          <a:p>
            <a:endParaRPr lang="en-GB" dirty="0">
              <a:latin typeface="Cambria" panose="02040503050406030204" pitchFamily="18" charset="0"/>
              <a:ea typeface="Times New Roman" panose="02020603050405020304" pitchFamily="18" charset="0"/>
              <a:cs typeface="Arial" panose="020B0604020202020204" pitchFamily="34" charset="0"/>
            </a:endParaRPr>
          </a:p>
        </p:txBody>
      </p:sp>
      <p:pic>
        <p:nvPicPr>
          <p:cNvPr id="6" name="Picture 5">
            <a:extLst>
              <a:ext uri="{FF2B5EF4-FFF2-40B4-BE49-F238E27FC236}">
                <a16:creationId xmlns:a16="http://schemas.microsoft.com/office/drawing/2014/main" id="{FBBB0ED4-D979-4248-9D3C-DCF72E7D6A1E}"/>
              </a:ext>
            </a:extLst>
          </p:cNvPr>
          <p:cNvPicPr>
            <a:picLocks noChangeAspect="1"/>
          </p:cNvPicPr>
          <p:nvPr/>
        </p:nvPicPr>
        <p:blipFill>
          <a:blip r:embed="rId3"/>
          <a:stretch>
            <a:fillRect/>
          </a:stretch>
        </p:blipFill>
        <p:spPr>
          <a:xfrm>
            <a:off x="986367" y="2308700"/>
            <a:ext cx="7171266" cy="3706952"/>
          </a:xfrm>
          <a:prstGeom prst="rect">
            <a:avLst/>
          </a:prstGeom>
        </p:spPr>
      </p:pic>
    </p:spTree>
    <p:extLst>
      <p:ext uri="{BB962C8B-B14F-4D97-AF65-F5344CB8AC3E}">
        <p14:creationId xmlns:p14="http://schemas.microsoft.com/office/powerpoint/2010/main" val="3003692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0BC02F7-DC04-45BD-9793-86CD9245B885}"/>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A15B3A55-07CE-46AF-A9B5-2DC5C8ABA40C}"/>
              </a:ext>
            </a:extLst>
          </p:cNvPr>
          <p:cNvSpPr>
            <a:spLocks noGrp="1"/>
          </p:cNvSpPr>
          <p:nvPr>
            <p:ph type="sldNum" sz="quarter" idx="12"/>
          </p:nvPr>
        </p:nvSpPr>
        <p:spPr/>
        <p:txBody>
          <a:bodyPr/>
          <a:lstStyle/>
          <a:p>
            <a:fld id="{BA0EE811-478C-4958-8104-2A70B5A19611}" type="slidenum">
              <a:rPr lang="en-GB" smtClean="0"/>
              <a:t>12</a:t>
            </a:fld>
            <a:endParaRPr lang="en-GB" dirty="0"/>
          </a:p>
        </p:txBody>
      </p:sp>
      <p:sp>
        <p:nvSpPr>
          <p:cNvPr id="4" name="Subtitle 1">
            <a:extLst>
              <a:ext uri="{FF2B5EF4-FFF2-40B4-BE49-F238E27FC236}">
                <a16:creationId xmlns:a16="http://schemas.microsoft.com/office/drawing/2014/main" id="{2F50DF90-DC36-4E60-83FA-56AF3490628C}"/>
              </a:ext>
            </a:extLst>
          </p:cNvPr>
          <p:cNvSpPr txBox="1">
            <a:spLocks/>
          </p:cNvSpPr>
          <p:nvPr/>
        </p:nvSpPr>
        <p:spPr>
          <a:xfrm>
            <a:off x="3624146" y="448884"/>
            <a:ext cx="2386361" cy="454364"/>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Homework</a:t>
            </a:r>
          </a:p>
        </p:txBody>
      </p:sp>
      <p:sp>
        <p:nvSpPr>
          <p:cNvPr id="5" name="Rectangle 4">
            <a:extLst>
              <a:ext uri="{FF2B5EF4-FFF2-40B4-BE49-F238E27FC236}">
                <a16:creationId xmlns:a16="http://schemas.microsoft.com/office/drawing/2014/main" id="{2DDD6A3D-B5AC-447A-BA04-9DE2ACF426BB}"/>
              </a:ext>
            </a:extLst>
          </p:cNvPr>
          <p:cNvSpPr/>
          <p:nvPr/>
        </p:nvSpPr>
        <p:spPr>
          <a:xfrm>
            <a:off x="1382751" y="1115122"/>
            <a:ext cx="6642328" cy="646331"/>
          </a:xfrm>
          <a:prstGeom prst="rect">
            <a:avLst/>
          </a:prstGeom>
          <a:solidFill>
            <a:srgbClr val="FFFF00"/>
          </a:solidFill>
        </p:spPr>
        <p:txBody>
          <a:bodyPr wrap="square">
            <a:spAutoFit/>
          </a:bodyPr>
          <a:lstStyle/>
          <a:p>
            <a:pPr fontAlgn="base"/>
            <a:r>
              <a:rPr lang="en-GB" dirty="0"/>
              <a:t>Solve Q1 and Q2, Exercise 7.1  on page 111, Learners book</a:t>
            </a:r>
          </a:p>
          <a:p>
            <a:endParaRPr lang="en-GB" dirty="0">
              <a:latin typeface="Cambria" panose="02040503050406030204" pitchFamily="18" charset="0"/>
              <a:ea typeface="Times New Roman" panose="02020603050405020304" pitchFamily="18" charset="0"/>
              <a:cs typeface="Arial" panose="020B0604020202020204" pitchFamily="34" charset="0"/>
            </a:endParaRPr>
          </a:p>
        </p:txBody>
      </p:sp>
      <p:pic>
        <p:nvPicPr>
          <p:cNvPr id="7" name="Picture 6">
            <a:extLst>
              <a:ext uri="{FF2B5EF4-FFF2-40B4-BE49-F238E27FC236}">
                <a16:creationId xmlns:a16="http://schemas.microsoft.com/office/drawing/2014/main" id="{B9C6052E-0B24-4647-8EEE-56498DDFDE8D}"/>
              </a:ext>
            </a:extLst>
          </p:cNvPr>
          <p:cNvPicPr>
            <a:picLocks noChangeAspect="1"/>
          </p:cNvPicPr>
          <p:nvPr/>
        </p:nvPicPr>
        <p:blipFill>
          <a:blip r:embed="rId2"/>
          <a:stretch>
            <a:fillRect/>
          </a:stretch>
        </p:blipFill>
        <p:spPr>
          <a:xfrm>
            <a:off x="1610940" y="2113019"/>
            <a:ext cx="6185949" cy="2631962"/>
          </a:xfrm>
          <a:prstGeom prst="rect">
            <a:avLst/>
          </a:prstGeom>
        </p:spPr>
      </p:pic>
    </p:spTree>
    <p:extLst>
      <p:ext uri="{BB962C8B-B14F-4D97-AF65-F5344CB8AC3E}">
        <p14:creationId xmlns:p14="http://schemas.microsoft.com/office/powerpoint/2010/main" val="1975216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2</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49557" y="1454349"/>
            <a:ext cx="8130503" cy="1885131"/>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Starters</a:t>
            </a: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Quarters (pre-requisite skills)</a:t>
            </a: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Time to the half hour (pre-requisite skills)</a:t>
            </a:r>
          </a:p>
        </p:txBody>
      </p:sp>
      <p:sp>
        <p:nvSpPr>
          <p:cNvPr id="6" name="TextBox 5">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Measures</a:t>
            </a:r>
          </a:p>
          <a:p>
            <a:pPr algn="ctr"/>
            <a:r>
              <a:rPr lang="en-GB" sz="2400" b="1" dirty="0">
                <a:solidFill>
                  <a:srgbClr val="253746"/>
                </a:solidFill>
              </a:rPr>
              <a:t>Begin to understand hours, minutes, seconds</a:t>
            </a:r>
          </a:p>
        </p:txBody>
      </p:sp>
    </p:spTree>
    <p:extLst>
      <p:ext uri="{BB962C8B-B14F-4D97-AF65-F5344CB8AC3E}">
        <p14:creationId xmlns:p14="http://schemas.microsoft.com/office/powerpoint/2010/main" val="275489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3</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3" y="3527780"/>
            <a:ext cx="8130503" cy="833562"/>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a:t>
            </a:r>
          </a:p>
          <a:p>
            <a:pPr algn="ctr">
              <a:spcAft>
                <a:spcPts val="1000"/>
              </a:spcAft>
              <a:buClr>
                <a:srgbClr val="EA7600"/>
              </a:buClr>
              <a:buSzPct val="120000"/>
            </a:pPr>
            <a:r>
              <a:rPr lang="en-GB" sz="2000" b="1" dirty="0">
                <a:solidFill>
                  <a:srgbClr val="5B9BD5">
                    <a:lumMod val="75000"/>
                  </a:srgbClr>
                </a:solidFill>
              </a:rPr>
              <a:t>Quarters</a:t>
            </a:r>
          </a:p>
        </p:txBody>
      </p:sp>
      <p:pic>
        <p:nvPicPr>
          <p:cNvPr id="3074" name="Picture 2" descr="N:\Documents\Website\Wagtail Website\User Manuel for HT\Alarm-clock---wake-up-your-maths-brain-FINAL.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585420" y="1084332"/>
            <a:ext cx="1984330" cy="18788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Measures</a:t>
            </a:r>
          </a:p>
          <a:p>
            <a:pPr algn="ctr"/>
            <a:r>
              <a:rPr lang="en-GB" sz="2400" b="1" dirty="0">
                <a:solidFill>
                  <a:srgbClr val="253746"/>
                </a:solidFill>
              </a:rPr>
              <a:t>Begin to understand hours, minutes, seconds</a:t>
            </a:r>
          </a:p>
        </p:txBody>
      </p:sp>
    </p:spTree>
    <p:extLst>
      <p:ext uri="{BB962C8B-B14F-4D97-AF65-F5344CB8AC3E}">
        <p14:creationId xmlns:p14="http://schemas.microsoft.com/office/powerpoint/2010/main" val="262713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4</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3" y="3527780"/>
            <a:ext cx="8130503" cy="833562"/>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a:t>
            </a:r>
          </a:p>
          <a:p>
            <a:pPr algn="ctr">
              <a:spcAft>
                <a:spcPts val="1000"/>
              </a:spcAft>
              <a:buClr>
                <a:srgbClr val="EA7600"/>
              </a:buClr>
              <a:buSzPct val="120000"/>
            </a:pPr>
            <a:r>
              <a:rPr lang="en-GB" sz="2000" b="1" dirty="0">
                <a:solidFill>
                  <a:srgbClr val="5B9BD5">
                    <a:lumMod val="75000"/>
                  </a:srgbClr>
                </a:solidFill>
              </a:rPr>
              <a:t>Time to the half hour</a:t>
            </a:r>
          </a:p>
        </p:txBody>
      </p:sp>
      <p:pic>
        <p:nvPicPr>
          <p:cNvPr id="3074" name="Picture 2" descr="N:\Documents\Website\Wagtail Website\User Manuel for HT\Alarm-clock---wake-up-your-maths-brain-FINAL.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585420" y="1084332"/>
            <a:ext cx="1984330" cy="18788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Measures</a:t>
            </a:r>
          </a:p>
          <a:p>
            <a:pPr algn="ctr"/>
            <a:r>
              <a:rPr lang="en-GB" sz="2400" b="1" dirty="0">
                <a:solidFill>
                  <a:srgbClr val="253746"/>
                </a:solidFill>
              </a:rPr>
              <a:t>Begin to understand hours, minutes, seconds</a:t>
            </a:r>
          </a:p>
        </p:txBody>
      </p:sp>
    </p:spTree>
    <p:extLst>
      <p:ext uri="{BB962C8B-B14F-4D97-AF65-F5344CB8AC3E}">
        <p14:creationId xmlns:p14="http://schemas.microsoft.com/office/powerpoint/2010/main" val="1450291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5</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1141338"/>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Have an idea of the length of 15, 30 and 60 seconds.</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Measures</a:t>
            </a:r>
          </a:p>
          <a:p>
            <a:pPr algn="ctr"/>
            <a:r>
              <a:rPr lang="en-GB" sz="2400" b="1" dirty="0">
                <a:solidFill>
                  <a:srgbClr val="253746"/>
                </a:solidFill>
              </a:rPr>
              <a:t>Begin to understand hours, minutes, seconds</a:t>
            </a:r>
          </a:p>
        </p:txBody>
      </p:sp>
    </p:spTree>
    <p:extLst>
      <p:ext uri="{BB962C8B-B14F-4D97-AF65-F5344CB8AC3E}">
        <p14:creationId xmlns:p14="http://schemas.microsoft.com/office/powerpoint/2010/main" val="4278101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6</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Have an idea of the length of 15, 30 and 60 seconds.</a:t>
            </a:r>
          </a:p>
        </p:txBody>
      </p:sp>
      <p:sp>
        <p:nvSpPr>
          <p:cNvPr id="5" name="Speech Bubble: Rectangle with Corners Rounded 10">
            <a:extLst>
              <a:ext uri="{FF2B5EF4-FFF2-40B4-BE49-F238E27FC236}">
                <a16:creationId xmlns:a16="http://schemas.microsoft.com/office/drawing/2014/main" id="{C268CD3D-D163-46C6-9AC4-5F4BD7505D13}"/>
              </a:ext>
            </a:extLst>
          </p:cNvPr>
          <p:cNvSpPr/>
          <p:nvPr/>
        </p:nvSpPr>
        <p:spPr>
          <a:xfrm>
            <a:off x="336158" y="668383"/>
            <a:ext cx="6722187" cy="1587845"/>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Show children a large stop-clock or clock with a second hand. This hand takes one minute to move round the clock. Explain that there are </a:t>
            </a:r>
            <a:r>
              <a:rPr lang="en-GB" b="1" dirty="0">
                <a:solidFill>
                  <a:srgbClr val="FF0000"/>
                </a:solidFill>
              </a:rPr>
              <a:t>60 seconds in one minute.</a:t>
            </a:r>
          </a:p>
        </p:txBody>
      </p:sp>
      <p:sp>
        <p:nvSpPr>
          <p:cNvPr id="6" name="Speech Bubble: Rectangle with Corners Rounded 10">
            <a:extLst>
              <a:ext uri="{FF2B5EF4-FFF2-40B4-BE49-F238E27FC236}">
                <a16:creationId xmlns:a16="http://schemas.microsoft.com/office/drawing/2014/main" id="{C268CD3D-D163-46C6-9AC4-5F4BD7505D13}"/>
              </a:ext>
            </a:extLst>
          </p:cNvPr>
          <p:cNvSpPr/>
          <p:nvPr/>
        </p:nvSpPr>
        <p:spPr>
          <a:xfrm>
            <a:off x="1331038" y="2548503"/>
            <a:ext cx="6722187" cy="1587845"/>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Wait until the second hand is at the top and count as it moves, saying 1 second, 2 seconds, 3 seconds and so on until 21, then just say 22, 23, etc. until 60.</a:t>
            </a:r>
            <a:endParaRPr lang="en-GB" b="1" dirty="0">
              <a:solidFill>
                <a:srgbClr val="FF0000"/>
              </a:solidFill>
            </a:endParaRPr>
          </a:p>
        </p:txBody>
      </p:sp>
      <p:sp>
        <p:nvSpPr>
          <p:cNvPr id="7" name="Speech Bubble: Rectangle with Corners Rounded 10">
            <a:extLst>
              <a:ext uri="{FF2B5EF4-FFF2-40B4-BE49-F238E27FC236}">
                <a16:creationId xmlns:a16="http://schemas.microsoft.com/office/drawing/2014/main" id="{C268CD3D-D163-46C6-9AC4-5F4BD7505D13}"/>
              </a:ext>
            </a:extLst>
          </p:cNvPr>
          <p:cNvSpPr/>
          <p:nvPr/>
        </p:nvSpPr>
        <p:spPr>
          <a:xfrm>
            <a:off x="2137025" y="4500081"/>
            <a:ext cx="6349429" cy="1273771"/>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Repeat counting for 60 seconds, but this time, turn the clock away from the children. Discuss how far out you were as a class. </a:t>
            </a:r>
            <a:endParaRPr lang="en-GB" b="1" dirty="0">
              <a:solidFill>
                <a:srgbClr val="FF0000"/>
              </a:solidFill>
            </a:endParaRPr>
          </a:p>
        </p:txBody>
      </p:sp>
    </p:spTree>
    <p:extLst>
      <p:ext uri="{BB962C8B-B14F-4D97-AF65-F5344CB8AC3E}">
        <p14:creationId xmlns:p14="http://schemas.microsoft.com/office/powerpoint/2010/main" val="204784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7</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Have an idea of the length of 15, 30 and 60 seconds.</a:t>
            </a:r>
          </a:p>
        </p:txBody>
      </p:sp>
      <p:sp>
        <p:nvSpPr>
          <p:cNvPr id="5" name="Speech Bubble: Rectangle with Corners Rounded 10">
            <a:extLst>
              <a:ext uri="{FF2B5EF4-FFF2-40B4-BE49-F238E27FC236}">
                <a16:creationId xmlns:a16="http://schemas.microsoft.com/office/drawing/2014/main" id="{C268CD3D-D163-46C6-9AC4-5F4BD7505D13}"/>
              </a:ext>
            </a:extLst>
          </p:cNvPr>
          <p:cNvSpPr/>
          <p:nvPr/>
        </p:nvSpPr>
        <p:spPr>
          <a:xfrm>
            <a:off x="336159" y="668383"/>
            <a:ext cx="6167384" cy="1587845"/>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Ask children to count </a:t>
            </a:r>
            <a:r>
              <a:rPr lang="en-GB" b="1" dirty="0">
                <a:solidFill>
                  <a:srgbClr val="FF0000"/>
                </a:solidFill>
              </a:rPr>
              <a:t>15 seconds </a:t>
            </a:r>
            <a:r>
              <a:rPr lang="en-GB" b="1" dirty="0">
                <a:solidFill>
                  <a:srgbClr val="253746"/>
                </a:solidFill>
              </a:rPr>
              <a:t>in their head, and put up your hand when 15 seconds has passed. Shout Stop! when 15 seconds are up. Who has already put up their hand? Repeat for 30 seconds. </a:t>
            </a:r>
            <a:endParaRPr lang="en-GB" b="1" dirty="0">
              <a:solidFill>
                <a:srgbClr val="FF0000"/>
              </a:solidFill>
            </a:endParaRPr>
          </a:p>
        </p:txBody>
      </p:sp>
      <p:sp>
        <p:nvSpPr>
          <p:cNvPr id="6" name="Speech Bubble: Rectangle with Corners Rounded 10">
            <a:extLst>
              <a:ext uri="{FF2B5EF4-FFF2-40B4-BE49-F238E27FC236}">
                <a16:creationId xmlns:a16="http://schemas.microsoft.com/office/drawing/2014/main" id="{C268CD3D-D163-46C6-9AC4-5F4BD7505D13}"/>
              </a:ext>
            </a:extLst>
          </p:cNvPr>
          <p:cNvSpPr/>
          <p:nvPr/>
        </p:nvSpPr>
        <p:spPr>
          <a:xfrm>
            <a:off x="488559" y="2527444"/>
            <a:ext cx="6167384" cy="1695236"/>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Ask children to estimate how many letters of the alphabet they could write in 30 seconds. Children write as many letters as they can on their whiteboards whilst you use the stop-clock to time 30 seconds. </a:t>
            </a:r>
          </a:p>
        </p:txBody>
      </p:sp>
      <p:sp>
        <p:nvSpPr>
          <p:cNvPr id="7" name="Speech Bubble: Rectangle with Corners Rounded 10">
            <a:extLst>
              <a:ext uri="{FF2B5EF4-FFF2-40B4-BE49-F238E27FC236}">
                <a16:creationId xmlns:a16="http://schemas.microsoft.com/office/drawing/2014/main" id="{C268CD3D-D163-46C6-9AC4-5F4BD7505D13}"/>
              </a:ext>
            </a:extLst>
          </p:cNvPr>
          <p:cNvSpPr/>
          <p:nvPr/>
        </p:nvSpPr>
        <p:spPr>
          <a:xfrm>
            <a:off x="3123344" y="4420651"/>
            <a:ext cx="5072010" cy="1176917"/>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Discuss how the actual number of letters written compare with the estimates.</a:t>
            </a:r>
          </a:p>
        </p:txBody>
      </p:sp>
    </p:spTree>
    <p:extLst>
      <p:ext uri="{BB962C8B-B14F-4D97-AF65-F5344CB8AC3E}">
        <p14:creationId xmlns:p14="http://schemas.microsoft.com/office/powerpoint/2010/main" val="328481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2BB6824-367C-4A3D-A708-08CDD4207166}"/>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5E7AFF2C-22E1-4A3C-9713-B186488B9E06}"/>
              </a:ext>
            </a:extLst>
          </p:cNvPr>
          <p:cNvSpPr>
            <a:spLocks noGrp="1"/>
          </p:cNvSpPr>
          <p:nvPr>
            <p:ph type="sldNum" sz="quarter" idx="12"/>
          </p:nvPr>
        </p:nvSpPr>
        <p:spPr/>
        <p:txBody>
          <a:bodyPr/>
          <a:lstStyle/>
          <a:p>
            <a:fld id="{BA0EE811-478C-4958-8104-2A70B5A19611}" type="slidenum">
              <a:rPr lang="en-GB" smtClean="0"/>
              <a:t>8</a:t>
            </a:fld>
            <a:endParaRPr lang="en-GB" dirty="0"/>
          </a:p>
        </p:txBody>
      </p:sp>
      <p:sp>
        <p:nvSpPr>
          <p:cNvPr id="4" name="TextBox 3">
            <a:extLst>
              <a:ext uri="{FF2B5EF4-FFF2-40B4-BE49-F238E27FC236}">
                <a16:creationId xmlns:a16="http://schemas.microsoft.com/office/drawing/2014/main" id="{7BC17046-69FB-46C6-A8E9-206DC70987D8}"/>
              </a:ext>
            </a:extLst>
          </p:cNvPr>
          <p:cNvSpPr txBox="1"/>
          <p:nvPr/>
        </p:nvSpPr>
        <p:spPr>
          <a:xfrm>
            <a:off x="1286540" y="606056"/>
            <a:ext cx="6464595" cy="646331"/>
          </a:xfrm>
          <a:prstGeom prst="rect">
            <a:avLst/>
          </a:prstGeom>
          <a:solidFill>
            <a:srgbClr val="FFFF00"/>
          </a:solidFill>
        </p:spPr>
        <p:txBody>
          <a:bodyPr wrap="square" rtlCol="0">
            <a:spAutoFit/>
          </a:bodyPr>
          <a:lstStyle/>
          <a:p>
            <a:pPr algn="ctr"/>
            <a:r>
              <a:rPr lang="en-GB" sz="3600" b="1" dirty="0"/>
              <a:t>QNID</a:t>
            </a:r>
          </a:p>
        </p:txBody>
      </p:sp>
      <p:sp>
        <p:nvSpPr>
          <p:cNvPr id="5" name="TextBox 4">
            <a:extLst>
              <a:ext uri="{FF2B5EF4-FFF2-40B4-BE49-F238E27FC236}">
                <a16:creationId xmlns:a16="http://schemas.microsoft.com/office/drawing/2014/main" id="{DABA9614-D322-48AB-AB43-19F5A32ED12F}"/>
              </a:ext>
            </a:extLst>
          </p:cNvPr>
          <p:cNvSpPr txBox="1"/>
          <p:nvPr/>
        </p:nvSpPr>
        <p:spPr>
          <a:xfrm>
            <a:off x="1286540" y="3464251"/>
            <a:ext cx="6464595" cy="523220"/>
          </a:xfrm>
          <a:prstGeom prst="rect">
            <a:avLst/>
          </a:prstGeom>
          <a:solidFill>
            <a:srgbClr val="92D050"/>
          </a:solidFill>
        </p:spPr>
        <p:txBody>
          <a:bodyPr wrap="square" rtlCol="0">
            <a:spAutoFit/>
          </a:bodyPr>
          <a:lstStyle/>
          <a:p>
            <a:pPr algn="ctr"/>
            <a:r>
              <a:rPr lang="en-GB" sz="2800" dirty="0"/>
              <a:t>Clock tower in Qatar.</a:t>
            </a:r>
          </a:p>
        </p:txBody>
      </p:sp>
      <p:pic>
        <p:nvPicPr>
          <p:cNvPr id="6" name="Picture 5" descr="C:\Users\sabaz\AppData\Local\Microsoft\Windows\INetCache\Content.MSO\F39FBED6.tmp">
            <a:extLst>
              <a:ext uri="{FF2B5EF4-FFF2-40B4-BE49-F238E27FC236}">
                <a16:creationId xmlns:a16="http://schemas.microsoft.com/office/drawing/2014/main" id="{C817BBB8-4D84-4F11-88AA-83DC6BF7EAC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73555" y="1338305"/>
            <a:ext cx="2581848" cy="1919492"/>
          </a:xfrm>
          <a:prstGeom prst="rect">
            <a:avLst/>
          </a:prstGeom>
          <a:noFill/>
          <a:ln>
            <a:noFill/>
          </a:ln>
        </p:spPr>
      </p:pic>
      <p:pic>
        <p:nvPicPr>
          <p:cNvPr id="7" name="Picture 6" descr="C:\Users\sabaz\AppData\Local\Microsoft\Windows\INetCache\Content.MSO\35F34954.tmp">
            <a:extLst>
              <a:ext uri="{FF2B5EF4-FFF2-40B4-BE49-F238E27FC236}">
                <a16:creationId xmlns:a16="http://schemas.microsoft.com/office/drawing/2014/main" id="{DF3530AD-C69E-4A82-A0AF-05C14E64BA2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10065" y="4234650"/>
            <a:ext cx="6923870" cy="1874522"/>
          </a:xfrm>
          <a:prstGeom prst="rect">
            <a:avLst/>
          </a:prstGeom>
          <a:noFill/>
          <a:ln>
            <a:noFill/>
          </a:ln>
        </p:spPr>
      </p:pic>
    </p:spTree>
    <p:extLst>
      <p:ext uri="{BB962C8B-B14F-4D97-AF65-F5344CB8AC3E}">
        <p14:creationId xmlns:p14="http://schemas.microsoft.com/office/powerpoint/2010/main" val="367432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920ED2A-CCA4-494B-8871-282B063F37F7}"/>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9B5C2EB1-5412-448F-8542-FB228C47DCB9}"/>
              </a:ext>
            </a:extLst>
          </p:cNvPr>
          <p:cNvSpPr>
            <a:spLocks noGrp="1"/>
          </p:cNvSpPr>
          <p:nvPr>
            <p:ph type="sldNum" sz="quarter" idx="12"/>
          </p:nvPr>
        </p:nvSpPr>
        <p:spPr/>
        <p:txBody>
          <a:bodyPr/>
          <a:lstStyle/>
          <a:p>
            <a:fld id="{BA0EE811-478C-4958-8104-2A70B5A19611}" type="slidenum">
              <a:rPr lang="en-GB" smtClean="0"/>
              <a:t>9</a:t>
            </a:fld>
            <a:endParaRPr lang="en-GB" dirty="0"/>
          </a:p>
        </p:txBody>
      </p:sp>
      <p:sp>
        <p:nvSpPr>
          <p:cNvPr id="4" name="TextBox 3">
            <a:extLst>
              <a:ext uri="{FF2B5EF4-FFF2-40B4-BE49-F238E27FC236}">
                <a16:creationId xmlns:a16="http://schemas.microsoft.com/office/drawing/2014/main" id="{2F13BFEC-3183-4D3A-BCA5-D43F8470493C}"/>
              </a:ext>
            </a:extLst>
          </p:cNvPr>
          <p:cNvSpPr txBox="1"/>
          <p:nvPr/>
        </p:nvSpPr>
        <p:spPr>
          <a:xfrm>
            <a:off x="624468" y="795466"/>
            <a:ext cx="3211551" cy="646331"/>
          </a:xfrm>
          <a:prstGeom prst="rect">
            <a:avLst/>
          </a:prstGeom>
          <a:solidFill>
            <a:schemeClr val="accent6"/>
          </a:solidFill>
        </p:spPr>
        <p:txBody>
          <a:bodyPr wrap="square" rtlCol="0">
            <a:spAutoFit/>
          </a:bodyPr>
          <a:lstStyle/>
          <a:p>
            <a:r>
              <a:rPr lang="en-US" b="1" dirty="0"/>
              <a:t>Task 1 – Pair/Group Work</a:t>
            </a:r>
          </a:p>
          <a:p>
            <a:endParaRPr lang="en-GB" dirty="0"/>
          </a:p>
        </p:txBody>
      </p:sp>
      <p:sp>
        <p:nvSpPr>
          <p:cNvPr id="6" name="TextBox 5">
            <a:extLst>
              <a:ext uri="{FF2B5EF4-FFF2-40B4-BE49-F238E27FC236}">
                <a16:creationId xmlns:a16="http://schemas.microsoft.com/office/drawing/2014/main" id="{3F13FF5E-64FC-4AB1-9021-7CD93E8D3300}"/>
              </a:ext>
            </a:extLst>
          </p:cNvPr>
          <p:cNvSpPr txBox="1"/>
          <p:nvPr/>
        </p:nvSpPr>
        <p:spPr>
          <a:xfrm>
            <a:off x="423612" y="1520104"/>
            <a:ext cx="3947532" cy="4247317"/>
          </a:xfrm>
          <a:prstGeom prst="rect">
            <a:avLst/>
          </a:prstGeom>
          <a:solidFill>
            <a:srgbClr val="FFFF00"/>
          </a:solidFill>
        </p:spPr>
        <p:txBody>
          <a:bodyPr wrap="square" rtlCol="0">
            <a:spAutoFit/>
          </a:bodyPr>
          <a:lstStyle/>
          <a:p>
            <a:pPr lvl="0"/>
            <a:r>
              <a:rPr lang="en-GB" dirty="0"/>
              <a:t>Take it in turns to use a stop watch to time 15 or 30 seconds, as per the ‘Timing events’ recording sheet, to find out how many of the following activities your partner can do in that time:</a:t>
            </a:r>
          </a:p>
          <a:p>
            <a:pPr lvl="0"/>
            <a:r>
              <a:rPr lang="en-GB" dirty="0"/>
              <a:t>	</a:t>
            </a:r>
          </a:p>
          <a:p>
            <a:pPr lvl="0"/>
            <a:r>
              <a:rPr lang="en-GB" dirty="0"/>
              <a:t>Write as many letters of the alphabet as possible.	</a:t>
            </a:r>
          </a:p>
          <a:p>
            <a:pPr lvl="0"/>
            <a:r>
              <a:rPr lang="en-GB" dirty="0"/>
              <a:t>Write as many numbers as possible.	</a:t>
            </a:r>
          </a:p>
          <a:p>
            <a:pPr lvl="0"/>
            <a:r>
              <a:rPr lang="en-GB" dirty="0"/>
              <a:t>Build a tower using as many cubes as possible.	</a:t>
            </a:r>
          </a:p>
          <a:p>
            <a:pPr lvl="0"/>
            <a:r>
              <a:rPr lang="en-GB" dirty="0"/>
              <a:t>Stand up and sit down.</a:t>
            </a:r>
          </a:p>
          <a:p>
            <a:pPr lvl="0"/>
            <a:r>
              <a:rPr lang="en-GB" dirty="0"/>
              <a:t>Record your results on the activity sheet.</a:t>
            </a:r>
          </a:p>
          <a:p>
            <a:pPr lvl="0"/>
            <a:endParaRPr lang="en-GB" dirty="0"/>
          </a:p>
        </p:txBody>
      </p:sp>
      <p:pic>
        <p:nvPicPr>
          <p:cNvPr id="5" name="Picture 4">
            <a:extLst>
              <a:ext uri="{FF2B5EF4-FFF2-40B4-BE49-F238E27FC236}">
                <a16:creationId xmlns:a16="http://schemas.microsoft.com/office/drawing/2014/main" id="{080FF77A-96C4-45F6-80B0-48212E5F78F8}"/>
              </a:ext>
            </a:extLst>
          </p:cNvPr>
          <p:cNvPicPr>
            <a:picLocks noChangeAspect="1"/>
          </p:cNvPicPr>
          <p:nvPr/>
        </p:nvPicPr>
        <p:blipFill>
          <a:blip r:embed="rId2"/>
          <a:stretch>
            <a:fillRect/>
          </a:stretch>
        </p:blipFill>
        <p:spPr>
          <a:xfrm>
            <a:off x="4405540" y="1683853"/>
            <a:ext cx="4468043" cy="3211531"/>
          </a:xfrm>
          <a:prstGeom prst="rect">
            <a:avLst/>
          </a:prstGeom>
        </p:spPr>
      </p:pic>
    </p:spTree>
    <p:extLst>
      <p:ext uri="{BB962C8B-B14F-4D97-AF65-F5344CB8AC3E}">
        <p14:creationId xmlns:p14="http://schemas.microsoft.com/office/powerpoint/2010/main" val="108426129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EA7600"/>
      </a:hlink>
      <a:folHlink>
        <a:srgbClr val="EA7600"/>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3437</TotalTime>
  <Words>808</Words>
  <Application>Microsoft Office PowerPoint</Application>
  <PresentationFormat>On-screen Show (4:3)</PresentationFormat>
  <Paragraphs>99</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PC</dc:creator>
  <cp:lastModifiedBy>saba zubair</cp:lastModifiedBy>
  <cp:revision>219</cp:revision>
  <dcterms:created xsi:type="dcterms:W3CDTF">2018-09-13T11:08:58Z</dcterms:created>
  <dcterms:modified xsi:type="dcterms:W3CDTF">2024-11-16T18:08:57Z</dcterms:modified>
</cp:coreProperties>
</file>