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12192000"/>
  <p:notesSz cx="6858000" cy="9144000"/>
  <p:embeddedFontLst>
    <p:embeddedFont>
      <p:font typeface="Nunito"/>
      <p:regular r:id="rId18"/>
      <p:bold r:id="rId19"/>
      <p:italic r:id="rId20"/>
      <p:boldItalic r:id="rId21"/>
    </p:embeddedFont>
    <p:embeddedFont>
      <p:font typeface="Maven Pro"/>
      <p:regular r:id="rId22"/>
      <p:bold r:id="rId23"/>
    </p:embeddedFont>
    <p:embeddedFont>
      <p:font typeface="Sorts Mill Goudy"/>
      <p:regular r:id="rId24"/>
      <p: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GoogleSlidesCustomDataVersion2">
      <go:slidesCustomData xmlns:go="http://customooxmlschemas.google.com/" r:id="rId26" roundtripDataSignature="AMtx7mg+xV0rsodh6aLRLgzgfzMcXSlP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-italic.fntdata"/><Relationship Id="rId22" Type="http://schemas.openxmlformats.org/officeDocument/2006/relationships/font" Target="fonts/MavenPro-regular.fntdata"/><Relationship Id="rId21" Type="http://schemas.openxmlformats.org/officeDocument/2006/relationships/font" Target="fonts/Nunito-boldItalic.fntdata"/><Relationship Id="rId24" Type="http://schemas.openxmlformats.org/officeDocument/2006/relationships/font" Target="fonts/SortsMillGoudy-regular.fntdata"/><Relationship Id="rId23" Type="http://schemas.openxmlformats.org/officeDocument/2006/relationships/font" Target="fonts/MavenPro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customschemas.google.com/relationships/presentationmetadata" Target="metadata"/><Relationship Id="rId25" Type="http://schemas.openxmlformats.org/officeDocument/2006/relationships/font" Target="fonts/SortsMillGoudy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Nunito-bold.fntdata"/><Relationship Id="rId18" Type="http://schemas.openxmlformats.org/officeDocument/2006/relationships/font" Target="fonts/Nuni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5" name="Google Shape;2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6" name="Google Shape;286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1c0f75c00ad1bc83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5" name="Google Shape;355;g1c0f75c00ad1bc83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6" name="Google Shape;356;g1c0f75c00ad1bc83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1" name="Google Shape;361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60d0c251e4afddb7_1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8" name="Google Shape;368;g60d0c251e4afddb7_1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9" name="Google Shape;369;g60d0c251e4afddb7_12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fac3c900de854f7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3" name="Google Shape;293;gfac3c900de854f7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4" name="Google Shape;294;gfac3c900de854f7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b0556f37ab309d9_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0" name="Google Shape;300;g3b0556f37ab309d9_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1" name="Google Shape;301;g3b0556f37ab309d9_1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5f7bcaa0a24f5307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8" name="Google Shape;308;g5f7bcaa0a24f5307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9" name="Google Shape;309;g5f7bcaa0a24f5307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b0556f37ab309d9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6" name="Google Shape;316;g3b0556f37ab309d9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7" name="Google Shape;317;g3b0556f37ab309d9_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4" name="Google Shape;324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1" name="Google Shape;331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0" name="Google Shape;340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7" name="Google Shape;347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3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g60d0c251e4afddb7_136"/>
          <p:cNvGrpSpPr/>
          <p:nvPr/>
        </p:nvGrpSpPr>
        <p:grpSpPr>
          <a:xfrm>
            <a:off x="9790426" y="4546120"/>
            <a:ext cx="2255173" cy="2310006"/>
            <a:chOff x="7343003" y="3409675"/>
            <a:chExt cx="1691422" cy="1732548"/>
          </a:xfrm>
        </p:grpSpPr>
        <p:grpSp>
          <p:nvGrpSpPr>
            <p:cNvPr id="15" name="Google Shape;15;g60d0c251e4afddb7_136"/>
            <p:cNvGrpSpPr/>
            <p:nvPr/>
          </p:nvGrpSpPr>
          <p:grpSpPr>
            <a:xfrm>
              <a:off x="7343003" y="4453711"/>
              <a:ext cx="316800" cy="688512"/>
              <a:chOff x="7343003" y="4453711"/>
              <a:chExt cx="316800" cy="688512"/>
            </a:xfrm>
          </p:grpSpPr>
          <p:sp>
            <p:nvSpPr>
              <p:cNvPr id="16" name="Google Shape;16;g60d0c251e4afddb7_136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7;g60d0c251e4afddb7_136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" name="Google Shape;18;g60d0c251e4afddb7_136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9" name="Google Shape;19;g60d0c251e4afddb7_136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0;g60d0c251e4afddb7_136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g60d0c251e4afddb7_136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" name="Google Shape;22;g60d0c251e4afddb7_136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23" name="Google Shape;23;g60d0c251e4afddb7_136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24;g60d0c251e4afddb7_136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g60d0c251e4afddb7_136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26;g60d0c251e4afddb7_136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" name="Google Shape;27;g60d0c251e4afddb7_136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8" name="Google Shape;28;g60d0c251e4afddb7_136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29;g60d0c251e4afddb7_136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30;g60d0c251e4afddb7_136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g60d0c251e4afddb7_136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32;g60d0c251e4afddb7_136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3" name="Google Shape;33;g60d0c251e4afddb7_136"/>
          <p:cNvGrpSpPr/>
          <p:nvPr/>
        </p:nvGrpSpPr>
        <p:grpSpPr>
          <a:xfrm>
            <a:off x="6724502" y="0"/>
            <a:ext cx="5085303" cy="5118672"/>
            <a:chOff x="5043503" y="0"/>
            <a:chExt cx="3814072" cy="3839102"/>
          </a:xfrm>
        </p:grpSpPr>
        <p:sp>
          <p:nvSpPr>
            <p:cNvPr id="34" name="Google Shape;34;g60d0c251e4afddb7_136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8235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g60d0c251e4afddb7_136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8235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" name="Google Shape;36;g60d0c251e4afddb7_136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7" name="Google Shape;37;g60d0c251e4afddb7_136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38;g60d0c251e4afddb7_136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39;g60d0c251e4afddb7_136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0" name="Google Shape;40;g60d0c251e4afddb7_136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8235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" name="Google Shape;41;g60d0c251e4afddb7_136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42" name="Google Shape;42;g60d0c251e4afddb7_136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43;g60d0c251e4afddb7_136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4" name="Google Shape;44;g60d0c251e4afddb7_136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8235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g60d0c251e4afddb7_136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8235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g60d0c251e4afddb7_136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8235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g60d0c251e4afddb7_136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g60d0c251e4afddb7_136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8235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g60d0c251e4afddb7_136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8235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" name="Google Shape;50;g60d0c251e4afddb7_136"/>
          <p:cNvSpPr txBox="1"/>
          <p:nvPr>
            <p:ph type="ctrTitle"/>
          </p:nvPr>
        </p:nvSpPr>
        <p:spPr>
          <a:xfrm>
            <a:off x="1098667" y="2151750"/>
            <a:ext cx="5673900" cy="249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g60d0c251e4afddb7_136"/>
          <p:cNvSpPr txBox="1"/>
          <p:nvPr>
            <p:ph idx="1" type="subTitle"/>
          </p:nvPr>
        </p:nvSpPr>
        <p:spPr>
          <a:xfrm>
            <a:off x="1098667" y="4795067"/>
            <a:ext cx="5673900" cy="9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2" name="Google Shape;52;g60d0c251e4afddb7_136"/>
          <p:cNvSpPr txBox="1"/>
          <p:nvPr>
            <p:ph idx="12" type="sldNum"/>
          </p:nvPr>
        </p:nvSpPr>
        <p:spPr>
          <a:xfrm>
            <a:off x="11268061" y="6315968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oogle Shape;140;g60d0c251e4afddb7_254"/>
          <p:cNvGrpSpPr/>
          <p:nvPr/>
        </p:nvGrpSpPr>
        <p:grpSpPr>
          <a:xfrm>
            <a:off x="834621" y="399168"/>
            <a:ext cx="1332416" cy="1332416"/>
            <a:chOff x="348199" y="179450"/>
            <a:chExt cx="1116300" cy="1116300"/>
          </a:xfrm>
        </p:grpSpPr>
        <p:sp>
          <p:nvSpPr>
            <p:cNvPr id="141" name="Google Shape;141;g60d0c251e4afddb7_25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1372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g60d0c251e4afddb7_25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1372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3" name="Google Shape;143;g60d0c251e4afddb7_254"/>
          <p:cNvSpPr txBox="1"/>
          <p:nvPr>
            <p:ph type="title"/>
          </p:nvPr>
        </p:nvSpPr>
        <p:spPr>
          <a:xfrm>
            <a:off x="1738400" y="798100"/>
            <a:ext cx="4574100" cy="26535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44" name="Google Shape;144;g60d0c251e4afddb7_254"/>
          <p:cNvSpPr txBox="1"/>
          <p:nvPr>
            <p:ph idx="1" type="subTitle"/>
          </p:nvPr>
        </p:nvSpPr>
        <p:spPr>
          <a:xfrm>
            <a:off x="1738400" y="3657604"/>
            <a:ext cx="4574100" cy="9681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45" name="Google Shape;145;g60d0c251e4afddb7_254"/>
          <p:cNvSpPr txBox="1"/>
          <p:nvPr>
            <p:ph idx="2" type="body"/>
          </p:nvPr>
        </p:nvSpPr>
        <p:spPr>
          <a:xfrm>
            <a:off x="6538267" y="881333"/>
            <a:ext cx="4574100" cy="51609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146" name="Google Shape;146;g60d0c251e4afddb7_254"/>
          <p:cNvSpPr txBox="1"/>
          <p:nvPr>
            <p:ph idx="12" type="sldNum"/>
          </p:nvPr>
        </p:nvSpPr>
        <p:spPr>
          <a:xfrm>
            <a:off x="11268061" y="6315968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oogle Shape;148;g60d0c251e4afddb7_262"/>
          <p:cNvGrpSpPr/>
          <p:nvPr/>
        </p:nvGrpSpPr>
        <p:grpSpPr>
          <a:xfrm>
            <a:off x="951176" y="5129497"/>
            <a:ext cx="1100560" cy="1100560"/>
            <a:chOff x="348199" y="179450"/>
            <a:chExt cx="1116300" cy="1116300"/>
          </a:xfrm>
        </p:grpSpPr>
        <p:sp>
          <p:nvSpPr>
            <p:cNvPr id="149" name="Google Shape;149;g60d0c251e4afddb7_262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1372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g60d0c251e4afddb7_262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1372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1" name="Google Shape;151;g60d0c251e4afddb7_262"/>
          <p:cNvSpPr txBox="1"/>
          <p:nvPr>
            <p:ph idx="1" type="body"/>
          </p:nvPr>
        </p:nvSpPr>
        <p:spPr>
          <a:xfrm>
            <a:off x="1738400" y="5518633"/>
            <a:ext cx="77907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</a:lstStyle>
          <a:p/>
        </p:txBody>
      </p:sp>
      <p:sp>
        <p:nvSpPr>
          <p:cNvPr id="152" name="Google Shape;152;g60d0c251e4afddb7_262"/>
          <p:cNvSpPr txBox="1"/>
          <p:nvPr>
            <p:ph idx="12" type="sldNum"/>
          </p:nvPr>
        </p:nvSpPr>
        <p:spPr>
          <a:xfrm>
            <a:off x="11268061" y="6315968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oogle Shape;154;g60d0c251e4afddb7_268"/>
          <p:cNvGrpSpPr/>
          <p:nvPr/>
        </p:nvGrpSpPr>
        <p:grpSpPr>
          <a:xfrm>
            <a:off x="69" y="5465463"/>
            <a:ext cx="12191743" cy="1392365"/>
            <a:chOff x="52" y="4099200"/>
            <a:chExt cx="9144036" cy="1044300"/>
          </a:xfrm>
        </p:grpSpPr>
        <p:grpSp>
          <p:nvGrpSpPr>
            <p:cNvPr id="155" name="Google Shape;155;g60d0c251e4afddb7_268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56" name="Google Shape;156;g60d0c251e4afddb7_268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57;g60d0c251e4afddb7_268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g60d0c251e4afddb7_268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59;g60d0c251e4afddb7_268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0" name="Google Shape;160;g60d0c251e4afddb7_268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61" name="Google Shape;161;g60d0c251e4afddb7_268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g60d0c251e4afddb7_268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g60d0c251e4afddb7_268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g60d0c251e4afddb7_268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g60d0c251e4afddb7_268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6" name="Google Shape;166;g60d0c251e4afddb7_268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67" name="Google Shape;167;g60d0c251e4afddb7_268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68;g60d0c251e4afddb7_268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g60d0c251e4afddb7_268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70;g60d0c251e4afddb7_268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1" name="Google Shape;171;g60d0c251e4afddb7_268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72" name="Google Shape;172;g60d0c251e4afddb7_268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g60d0c251e4afddb7_268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74;g60d0c251e4afddb7_268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5" name="Google Shape;175;g60d0c251e4afddb7_268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76" name="Google Shape;176;g60d0c251e4afddb7_268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g60d0c251e4afddb7_268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g60d0c251e4afddb7_268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79;g60d0c251e4afddb7_268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g60d0c251e4afddb7_268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1" name="Google Shape;181;g60d0c251e4afddb7_268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82" name="Google Shape;182;g60d0c251e4afddb7_268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83;g60d0c251e4afddb7_268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84;g60d0c251e4afddb7_268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185;g60d0c251e4afddb7_268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6" name="Google Shape;186;g60d0c251e4afddb7_268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87" name="Google Shape;187;g60d0c251e4afddb7_268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88;g60d0c251e4afddb7_268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g60d0c251e4afddb7_268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0" name="Google Shape;190;g60d0c251e4afddb7_268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91" name="Google Shape;191;g60d0c251e4afddb7_268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92;g60d0c251e4afddb7_268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93;g60d0c251e4afddb7_268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94;g60d0c251e4afddb7_268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g60d0c251e4afddb7_268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6" name="Google Shape;196;g60d0c251e4afddb7_268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97" name="Google Shape;197;g60d0c251e4afddb7_268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g60d0c251e4afddb7_268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g60d0c251e4afddb7_268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g60d0c251e4afddb7_268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1" name="Google Shape;201;g60d0c251e4afddb7_268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202" name="Google Shape;202;g60d0c251e4afddb7_268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;g60d0c251e4afddb7_268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04;g60d0c251e4afddb7_268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g60d0c251e4afddb7_268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6" name="Google Shape;206;g60d0c251e4afddb7_268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207" name="Google Shape;207;g60d0c251e4afddb7_268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208;g60d0c251e4afddb7_268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209;g60d0c251e4afddb7_268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0" name="Google Shape;210;g60d0c251e4afddb7_268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211" name="Google Shape;211;g60d0c251e4afddb7_268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212;g60d0c251e4afddb7_268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213;g60d0c251e4afddb7_268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14;g60d0c251e4afddb7_268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" name="Google Shape;215;g60d0c251e4afddb7_268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16" name="Google Shape;216;g60d0c251e4afddb7_268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g60d0c251e4afddb7_268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g60d0c251e4afddb7_268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g60d0c251e4afddb7_268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0" name="Google Shape;220;g60d0c251e4afddb7_268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21" name="Google Shape;221;g60d0c251e4afddb7_268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g60d0c251e4afddb7_268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223;g60d0c251e4afddb7_268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24;g60d0c251e4afddb7_268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g60d0c251e4afddb7_268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" name="Google Shape;226;g60d0c251e4afddb7_268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27" name="Google Shape;227;g60d0c251e4afddb7_268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g60d0c251e4afddb7_268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229;g60d0c251e4afddb7_268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230;g60d0c251e4afddb7_268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1" name="Google Shape;231;g60d0c251e4afddb7_268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32" name="Google Shape;232;g60d0c251e4afddb7_268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233;g60d0c251e4afddb7_268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234;g60d0c251e4afddb7_268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5" name="Google Shape;235;g60d0c251e4afddb7_268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36" name="Google Shape;236;g60d0c251e4afddb7_268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g60d0c251e4afddb7_268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g60d0c251e4afddb7_268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g60d0c251e4afddb7_268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0" name="Google Shape;240;g60d0c251e4afddb7_268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41" name="Google Shape;241;g60d0c251e4afddb7_268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242;g60d0c251e4afddb7_268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243;g60d0c251e4afddb7_268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244;g60d0c251e4afddb7_268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g60d0c251e4afddb7_268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6" name="Google Shape;246;g60d0c251e4afddb7_268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47" name="Google Shape;247;g60d0c251e4afddb7_268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g60d0c251e4afddb7_268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g60d0c251e4afddb7_268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Google Shape;250;g60d0c251e4afddb7_268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1" name="Google Shape;251;g60d0c251e4afddb7_268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52" name="Google Shape;252;g60d0c251e4afddb7_268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" name="Google Shape;253;g60d0c251e4afddb7_268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" name="Google Shape;254;g60d0c251e4afddb7_268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5" name="Google Shape;255;g60d0c251e4afddb7_268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56" name="Google Shape;256;g60d0c251e4afddb7_268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" name="Google Shape;257;g60d0c251e4afddb7_268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" name="Google Shape;258;g60d0c251e4afddb7_268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259;g60d0c251e4afddb7_268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" name="Google Shape;260;g60d0c251e4afddb7_268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1" name="Google Shape;261;g60d0c251e4afddb7_268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62" name="Google Shape;262;g60d0c251e4afddb7_268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" name="Google Shape;263;g60d0c251e4afddb7_268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264;g60d0c251e4afddb7_268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g60d0c251e4afddb7_268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" name="Google Shape;266;g60d0c251e4afddb7_268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67" name="Google Shape;267;g60d0c251e4afddb7_268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g60d0c251e4afddb7_268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269;g60d0c251e4afddb7_268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" name="Google Shape;270;g60d0c251e4afddb7_268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1" name="Google Shape;271;g60d0c251e4afddb7_268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72" name="Google Shape;272;g60d0c251e4afddb7_268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" name="Google Shape;273;g60d0c251e4afddb7_268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274;g60d0c251e4afddb7_268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5" name="Google Shape;275;g60d0c251e4afddb7_268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76" name="Google Shape;276;g60d0c251e4afddb7_268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Google Shape;277;g60d0c251e4afddb7_268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Google Shape;278;g60d0c251e4afddb7_268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279;g60d0c251e4afddb7_268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80" name="Google Shape;280;g60d0c251e4afddb7_268"/>
          <p:cNvSpPr txBox="1"/>
          <p:nvPr>
            <p:ph hasCustomPrompt="1" type="title"/>
          </p:nvPr>
        </p:nvSpPr>
        <p:spPr>
          <a:xfrm>
            <a:off x="1851500" y="1030300"/>
            <a:ext cx="8489100" cy="24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1" name="Google Shape;281;g60d0c251e4afddb7_268"/>
          <p:cNvSpPr txBox="1"/>
          <p:nvPr>
            <p:ph idx="1" type="body"/>
          </p:nvPr>
        </p:nvSpPr>
        <p:spPr>
          <a:xfrm>
            <a:off x="1851500" y="3616400"/>
            <a:ext cx="8489100" cy="14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1pPr>
            <a:lvl2pPr indent="-32385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>
                <a:solidFill>
                  <a:schemeClr val="lt1"/>
                </a:solidFill>
              </a:defRPr>
            </a:lvl2pPr>
            <a:lvl3pPr indent="-32385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>
                <a:solidFill>
                  <a:schemeClr val="lt1"/>
                </a:solidFill>
              </a:defRPr>
            </a:lvl3pPr>
            <a:lvl4pPr indent="-32385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>
                <a:solidFill>
                  <a:schemeClr val="lt1"/>
                </a:solidFill>
              </a:defRPr>
            </a:lvl4pPr>
            <a:lvl5pPr indent="-32385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>
                <a:solidFill>
                  <a:schemeClr val="lt1"/>
                </a:solidFill>
              </a:defRPr>
            </a:lvl5pPr>
            <a:lvl6pPr indent="-3238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>
                <a:solidFill>
                  <a:schemeClr val="lt1"/>
                </a:solidFill>
              </a:defRPr>
            </a:lvl6pPr>
            <a:lvl7pPr indent="-32385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>
                <a:solidFill>
                  <a:schemeClr val="lt1"/>
                </a:solidFill>
              </a:defRPr>
            </a:lvl7pPr>
            <a:lvl8pPr indent="-32385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>
                <a:solidFill>
                  <a:schemeClr val="lt1"/>
                </a:solidFill>
              </a:defRPr>
            </a:lvl8pPr>
            <a:lvl9pPr indent="-32385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82" name="Google Shape;282;g60d0c251e4afddb7_268"/>
          <p:cNvSpPr txBox="1"/>
          <p:nvPr>
            <p:ph idx="12" type="sldNum"/>
          </p:nvPr>
        </p:nvSpPr>
        <p:spPr>
          <a:xfrm>
            <a:off x="11268061" y="6315968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60d0c251e4afddb7_398"/>
          <p:cNvSpPr txBox="1"/>
          <p:nvPr>
            <p:ph idx="12" type="sldNum"/>
          </p:nvPr>
        </p:nvSpPr>
        <p:spPr>
          <a:xfrm>
            <a:off x="11268061" y="6315968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g60d0c251e4afddb7_176"/>
          <p:cNvGrpSpPr/>
          <p:nvPr/>
        </p:nvGrpSpPr>
        <p:grpSpPr>
          <a:xfrm>
            <a:off x="195687" y="4541"/>
            <a:ext cx="1644244" cy="1846001"/>
            <a:chOff x="146769" y="3406"/>
            <a:chExt cx="1233214" cy="1384535"/>
          </a:xfrm>
        </p:grpSpPr>
        <p:grpSp>
          <p:nvGrpSpPr>
            <p:cNvPr id="57" name="Google Shape;57;g60d0c251e4afddb7_176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8" name="Google Shape;58;g60d0c251e4afddb7_176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59;g60d0c251e4afddb7_176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0" name="Google Shape;60;g60d0c251e4afddb7_176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61" name="Google Shape;61;g60d0c251e4afddb7_176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62;g60d0c251e4afddb7_176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63;g60d0c251e4afddb7_176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4" name="Google Shape;64;g60d0c251e4afddb7_176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65" name="Google Shape;65;g60d0c251e4afddb7_176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66;g60d0c251e4afddb7_176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67;g60d0c251e4afddb7_176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68;g60d0c251e4afddb7_176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9" name="Google Shape;69;g60d0c251e4afddb7_176"/>
          <p:cNvGrpSpPr/>
          <p:nvPr/>
        </p:nvGrpSpPr>
        <p:grpSpPr>
          <a:xfrm>
            <a:off x="9033219" y="3871914"/>
            <a:ext cx="2914790" cy="2985925"/>
            <a:chOff x="6775084" y="2904008"/>
            <a:chExt cx="2186147" cy="2239500"/>
          </a:xfrm>
        </p:grpSpPr>
        <p:grpSp>
          <p:nvGrpSpPr>
            <p:cNvPr id="70" name="Google Shape;70;g60d0c251e4afddb7_176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71" name="Google Shape;71;g60d0c251e4afddb7_176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72;g60d0c251e4afddb7_176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3" name="Google Shape;73;g60d0c251e4afddb7_176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74" name="Google Shape;74;g60d0c251e4afddb7_176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75;g60d0c251e4afddb7_176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76;g60d0c251e4afddb7_176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7" name="Google Shape;77;g60d0c251e4afddb7_176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8" name="Google Shape;78;g60d0c251e4afddb7_176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79;g60d0c251e4afddb7_176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80;g60d0c251e4afddb7_176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81;g60d0c251e4afddb7_176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2" name="Google Shape;82;g60d0c251e4afddb7_176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83" name="Google Shape;83;g60d0c251e4afddb7_176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84;g60d0c251e4afddb7_176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85;g60d0c251e4afddb7_176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g60d0c251e4afddb7_176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g60d0c251e4afddb7_176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88" name="Google Shape;88;g60d0c251e4afddb7_176"/>
          <p:cNvSpPr txBox="1"/>
          <p:nvPr>
            <p:ph type="title"/>
          </p:nvPr>
        </p:nvSpPr>
        <p:spPr>
          <a:xfrm>
            <a:off x="1098667" y="2151767"/>
            <a:ext cx="7810500" cy="249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9" name="Google Shape;89;g60d0c251e4afddb7_176"/>
          <p:cNvSpPr txBox="1"/>
          <p:nvPr>
            <p:ph idx="12" type="sldNum"/>
          </p:nvPr>
        </p:nvSpPr>
        <p:spPr>
          <a:xfrm>
            <a:off x="11268061" y="6315968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60d0c251e4afddb7_400"/>
          <p:cNvSpPr txBox="1"/>
          <p:nvPr>
            <p:ph type="title"/>
          </p:nvPr>
        </p:nvSpPr>
        <p:spPr>
          <a:xfrm>
            <a:off x="913796" y="609603"/>
            <a:ext cx="10353900" cy="1257300"/>
          </a:xfrm>
          <a:prstGeom prst="rect">
            <a:avLst/>
          </a:prstGeom>
          <a:noFill/>
          <a:ln>
            <a:noFill/>
          </a:ln>
          <a:effectLst>
            <a:outerShdw algn="tl">
              <a:srgbClr val="000000">
                <a:alpha val="44705"/>
              </a:srgbClr>
            </a:outerShdw>
          </a:effectLst>
        </p:spPr>
        <p:txBody>
          <a:bodyPr anchorCtr="1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4EDD8"/>
              </a:buClr>
              <a:buSzPts val="4600"/>
              <a:buFont typeface="Sorts Mill Goud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92" name="Google Shape;92;g60d0c251e4afddb7_400"/>
          <p:cNvSpPr txBox="1"/>
          <p:nvPr>
            <p:ph idx="1" type="body"/>
          </p:nvPr>
        </p:nvSpPr>
        <p:spPr>
          <a:xfrm>
            <a:off x="913796" y="2076446"/>
            <a:ext cx="10353900" cy="3714600"/>
          </a:xfrm>
          <a:prstGeom prst="rect">
            <a:avLst/>
          </a:prstGeom>
          <a:noFill/>
          <a:ln>
            <a:noFill/>
          </a:ln>
          <a:effectLst>
            <a:outerShdw algn="tl">
              <a:srgbClr val="000000">
                <a:alpha val="44705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835" lvl="0" marL="457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10"/>
              <a:buChar char="●"/>
              <a:defRPr/>
            </a:lvl1pPr>
            <a:lvl2pPr indent="-321944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0"/>
              <a:buChar char="○"/>
              <a:defRPr/>
            </a:lvl2pPr>
            <a:lvl3pPr indent="-30861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60"/>
              <a:buChar char="■"/>
              <a:defRPr/>
            </a:lvl3pPr>
            <a:lvl4pPr indent="-299719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Char char="●"/>
              <a:defRPr/>
            </a:lvl4pPr>
            <a:lvl5pPr indent="-29972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Char char="○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93" name="Google Shape;93;g60d0c251e4afddb7_400"/>
          <p:cNvSpPr txBox="1"/>
          <p:nvPr>
            <p:ph idx="10" type="dt"/>
          </p:nvPr>
        </p:nvSpPr>
        <p:spPr>
          <a:xfrm>
            <a:off x="7678738" y="6000749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100"/>
              <a:buFont typeface="Sorts Mill Goudy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" name="Google Shape;94;g60d0c251e4afddb7_400"/>
          <p:cNvSpPr txBox="1"/>
          <p:nvPr>
            <p:ph idx="11" type="ftr"/>
          </p:nvPr>
        </p:nvSpPr>
        <p:spPr>
          <a:xfrm>
            <a:off x="913796" y="6000749"/>
            <a:ext cx="6672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100"/>
              <a:buFont typeface="Sorts Mill Goudy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" name="Google Shape;95;g60d0c251e4afddb7_400"/>
          <p:cNvSpPr txBox="1"/>
          <p:nvPr>
            <p:ph idx="12" type="sldNum"/>
          </p:nvPr>
        </p:nvSpPr>
        <p:spPr>
          <a:xfrm>
            <a:off x="10514008" y="6000749"/>
            <a:ext cx="75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100"/>
              <a:buFont typeface="Sorts Mill Goudy"/>
              <a:buNone/>
              <a:defRPr b="0" i="0" sz="12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100"/>
              <a:buFont typeface="Sorts Mill Goudy"/>
              <a:buNone/>
              <a:defRPr b="0" i="0" sz="12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100"/>
              <a:buFont typeface="Sorts Mill Goudy"/>
              <a:buNone/>
              <a:defRPr b="0" i="0" sz="12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100"/>
              <a:buFont typeface="Sorts Mill Goudy"/>
              <a:buNone/>
              <a:defRPr b="0" i="0" sz="12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100"/>
              <a:buFont typeface="Sorts Mill Goudy"/>
              <a:buNone/>
              <a:defRPr b="0" i="0" sz="12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100"/>
              <a:buFont typeface="Sorts Mill Goudy"/>
              <a:buNone/>
              <a:defRPr b="0" i="0" sz="12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100"/>
              <a:buFont typeface="Sorts Mill Goudy"/>
              <a:buNone/>
              <a:defRPr b="0" i="0" sz="12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100"/>
              <a:buFont typeface="Sorts Mill Goudy"/>
              <a:buNone/>
              <a:defRPr b="0" i="0" sz="12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100"/>
              <a:buFont typeface="Sorts Mill Goudy"/>
              <a:buNone/>
              <a:defRPr b="0" i="0" sz="12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100">
              <a:solidFill>
                <a:srgbClr val="F2F2F2"/>
              </a:solidFill>
              <a:latin typeface="Sorts Mill Goudy"/>
              <a:ea typeface="Sorts Mill Goudy"/>
              <a:cs typeface="Sorts Mill Goudy"/>
              <a:sym typeface="Sorts Mill Goudy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g60d0c251e4afddb7_211"/>
          <p:cNvGrpSpPr/>
          <p:nvPr/>
        </p:nvGrpSpPr>
        <p:grpSpPr>
          <a:xfrm>
            <a:off x="834621" y="399168"/>
            <a:ext cx="1332416" cy="1332416"/>
            <a:chOff x="348199" y="179450"/>
            <a:chExt cx="1116300" cy="1116300"/>
          </a:xfrm>
        </p:grpSpPr>
        <p:sp>
          <p:nvSpPr>
            <p:cNvPr id="98" name="Google Shape;98;g60d0c251e4afddb7_211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1372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g60d0c251e4afddb7_211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1372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0" name="Google Shape;100;g60d0c251e4afddb7_211"/>
          <p:cNvSpPr txBox="1"/>
          <p:nvPr>
            <p:ph type="title"/>
          </p:nvPr>
        </p:nvSpPr>
        <p:spPr>
          <a:xfrm>
            <a:off x="1738400" y="798100"/>
            <a:ext cx="9374100" cy="13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01" name="Google Shape;101;g60d0c251e4afddb7_211"/>
          <p:cNvSpPr txBox="1"/>
          <p:nvPr>
            <p:ph idx="1" type="body"/>
          </p:nvPr>
        </p:nvSpPr>
        <p:spPr>
          <a:xfrm>
            <a:off x="1738400" y="2653400"/>
            <a:ext cx="9374100" cy="33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102" name="Google Shape;102;g60d0c251e4afddb7_211"/>
          <p:cNvSpPr txBox="1"/>
          <p:nvPr>
            <p:ph idx="12" type="sldNum"/>
          </p:nvPr>
        </p:nvSpPr>
        <p:spPr>
          <a:xfrm>
            <a:off x="11268061" y="6315968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g60d0c251e4afddb7_218"/>
          <p:cNvGrpSpPr/>
          <p:nvPr/>
        </p:nvGrpSpPr>
        <p:grpSpPr>
          <a:xfrm>
            <a:off x="834621" y="399168"/>
            <a:ext cx="1332416" cy="1332416"/>
            <a:chOff x="348199" y="179450"/>
            <a:chExt cx="1116300" cy="1116300"/>
          </a:xfrm>
        </p:grpSpPr>
        <p:sp>
          <p:nvSpPr>
            <p:cNvPr id="105" name="Google Shape;105;g60d0c251e4afddb7_218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1372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g60d0c251e4afddb7_218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1372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" name="Google Shape;107;g60d0c251e4afddb7_218"/>
          <p:cNvSpPr txBox="1"/>
          <p:nvPr>
            <p:ph type="title"/>
          </p:nvPr>
        </p:nvSpPr>
        <p:spPr>
          <a:xfrm>
            <a:off x="1738400" y="798100"/>
            <a:ext cx="9374100" cy="13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08" name="Google Shape;108;g60d0c251e4afddb7_218"/>
          <p:cNvSpPr txBox="1"/>
          <p:nvPr>
            <p:ph idx="1" type="body"/>
          </p:nvPr>
        </p:nvSpPr>
        <p:spPr>
          <a:xfrm>
            <a:off x="1738400" y="2653400"/>
            <a:ext cx="4574100" cy="33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109" name="Google Shape;109;g60d0c251e4afddb7_218"/>
          <p:cNvSpPr txBox="1"/>
          <p:nvPr>
            <p:ph idx="2" type="body"/>
          </p:nvPr>
        </p:nvSpPr>
        <p:spPr>
          <a:xfrm>
            <a:off x="6538200" y="2653400"/>
            <a:ext cx="4574100" cy="33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110" name="Google Shape;110;g60d0c251e4afddb7_218"/>
          <p:cNvSpPr txBox="1"/>
          <p:nvPr>
            <p:ph idx="12" type="sldNum"/>
          </p:nvPr>
        </p:nvSpPr>
        <p:spPr>
          <a:xfrm>
            <a:off x="11268061" y="6315968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g60d0c251e4afddb7_226"/>
          <p:cNvGrpSpPr/>
          <p:nvPr/>
        </p:nvGrpSpPr>
        <p:grpSpPr>
          <a:xfrm>
            <a:off x="834621" y="399168"/>
            <a:ext cx="1332416" cy="1332416"/>
            <a:chOff x="348199" y="179450"/>
            <a:chExt cx="1116300" cy="1116300"/>
          </a:xfrm>
        </p:grpSpPr>
        <p:sp>
          <p:nvSpPr>
            <p:cNvPr id="113" name="Google Shape;113;g60d0c251e4afddb7_22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1372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g60d0c251e4afddb7_22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1372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5" name="Google Shape;115;g60d0c251e4afddb7_226"/>
          <p:cNvSpPr txBox="1"/>
          <p:nvPr>
            <p:ph type="title"/>
          </p:nvPr>
        </p:nvSpPr>
        <p:spPr>
          <a:xfrm>
            <a:off x="1738400" y="798100"/>
            <a:ext cx="9374100" cy="13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16" name="Google Shape;116;g60d0c251e4afddb7_226"/>
          <p:cNvSpPr txBox="1"/>
          <p:nvPr>
            <p:ph idx="12" type="sldNum"/>
          </p:nvPr>
        </p:nvSpPr>
        <p:spPr>
          <a:xfrm>
            <a:off x="11268061" y="6315968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g60d0c251e4afddb7_232"/>
          <p:cNvGrpSpPr/>
          <p:nvPr/>
        </p:nvGrpSpPr>
        <p:grpSpPr>
          <a:xfrm>
            <a:off x="834621" y="399168"/>
            <a:ext cx="1332416" cy="1332416"/>
            <a:chOff x="348199" y="179450"/>
            <a:chExt cx="1116300" cy="1116300"/>
          </a:xfrm>
        </p:grpSpPr>
        <p:sp>
          <p:nvSpPr>
            <p:cNvPr id="119" name="Google Shape;119;g60d0c251e4afddb7_232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1372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g60d0c251e4afddb7_232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1372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1" name="Google Shape;121;g60d0c251e4afddb7_232"/>
          <p:cNvSpPr txBox="1"/>
          <p:nvPr>
            <p:ph type="title"/>
          </p:nvPr>
        </p:nvSpPr>
        <p:spPr>
          <a:xfrm>
            <a:off x="1738400" y="798100"/>
            <a:ext cx="4416000" cy="21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22" name="Google Shape;122;g60d0c251e4afddb7_232"/>
          <p:cNvSpPr txBox="1"/>
          <p:nvPr>
            <p:ph idx="1" type="body"/>
          </p:nvPr>
        </p:nvSpPr>
        <p:spPr>
          <a:xfrm>
            <a:off x="1738400" y="3079567"/>
            <a:ext cx="4416000" cy="29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123" name="Google Shape;123;g60d0c251e4afddb7_232"/>
          <p:cNvSpPr txBox="1"/>
          <p:nvPr>
            <p:ph idx="12" type="sldNum"/>
          </p:nvPr>
        </p:nvSpPr>
        <p:spPr>
          <a:xfrm>
            <a:off x="11268061" y="6315968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g60d0c251e4afddb7_239"/>
          <p:cNvGrpSpPr/>
          <p:nvPr/>
        </p:nvGrpSpPr>
        <p:grpSpPr>
          <a:xfrm>
            <a:off x="9155392" y="1677"/>
            <a:ext cx="3023095" cy="3468901"/>
            <a:chOff x="6790514" y="1255"/>
            <a:chExt cx="2267380" cy="2601741"/>
          </a:xfrm>
        </p:grpSpPr>
        <p:grpSp>
          <p:nvGrpSpPr>
            <p:cNvPr id="126" name="Google Shape;126;g60d0c251e4afddb7_239"/>
            <p:cNvGrpSpPr/>
            <p:nvPr/>
          </p:nvGrpSpPr>
          <p:grpSpPr>
            <a:xfrm>
              <a:off x="7067536" y="1255"/>
              <a:ext cx="1990358" cy="1990303"/>
              <a:chOff x="7067536" y="1255"/>
              <a:chExt cx="1990358" cy="1990303"/>
            </a:xfrm>
          </p:grpSpPr>
          <p:sp>
            <p:nvSpPr>
              <p:cNvPr id="127" name="Google Shape;127;g60d0c251e4afddb7_239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28;g60d0c251e4afddb7_239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29;g60d0c251e4afddb7_239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0" name="Google Shape;130;g60d0c251e4afddb7_239"/>
            <p:cNvGrpSpPr/>
            <p:nvPr/>
          </p:nvGrpSpPr>
          <p:grpSpPr>
            <a:xfrm>
              <a:off x="8207126" y="1807997"/>
              <a:ext cx="795000" cy="795000"/>
              <a:chOff x="8207126" y="1807997"/>
              <a:chExt cx="795000" cy="795000"/>
            </a:xfrm>
          </p:grpSpPr>
          <p:sp>
            <p:nvSpPr>
              <p:cNvPr id="131" name="Google Shape;131;g60d0c251e4afddb7_239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32;g60d0c251e4afddb7_239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33;g60d0c251e4afddb7_239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" name="Google Shape;134;g60d0c251e4afddb7_239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35" name="Google Shape;135;g60d0c251e4afddb7_239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36;g60d0c251e4afddb7_239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37" name="Google Shape;137;g60d0c251e4afddb7_239"/>
          <p:cNvSpPr txBox="1"/>
          <p:nvPr>
            <p:ph type="title"/>
          </p:nvPr>
        </p:nvSpPr>
        <p:spPr>
          <a:xfrm>
            <a:off x="1098667" y="1018133"/>
            <a:ext cx="7810500" cy="476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8" name="Google Shape;138;g60d0c251e4afddb7_239"/>
          <p:cNvSpPr txBox="1"/>
          <p:nvPr>
            <p:ph idx="12" type="sldNum"/>
          </p:nvPr>
        </p:nvSpPr>
        <p:spPr>
          <a:xfrm>
            <a:off x="11268061" y="6315968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mentum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60d0c251e4afddb7_13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Maven Pro"/>
              <a:buNone/>
              <a:defRPr b="1" i="0" sz="3700" u="none" cap="none" strike="noStrik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Maven Pro"/>
              <a:buNone/>
              <a:defRPr b="1" i="0" sz="3700" u="none" cap="none" strike="noStrik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Maven Pro"/>
              <a:buNone/>
              <a:defRPr b="1" i="0" sz="3700" u="none" cap="none" strike="noStrik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Maven Pro"/>
              <a:buNone/>
              <a:defRPr b="1" i="0" sz="3700" u="none" cap="none" strike="noStrik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Maven Pro"/>
              <a:buNone/>
              <a:defRPr b="1" i="0" sz="3700" u="none" cap="none" strike="noStrik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Maven Pro"/>
              <a:buNone/>
              <a:defRPr b="1" i="0" sz="3700" u="none" cap="none" strike="noStrik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Maven Pro"/>
              <a:buNone/>
              <a:defRPr b="1" i="0" sz="3700" u="none" cap="none" strike="noStrik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Maven Pro"/>
              <a:buNone/>
              <a:defRPr b="1" i="0" sz="3700" u="none" cap="none" strike="noStrik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Maven Pro"/>
              <a:buNone/>
              <a:defRPr b="1" i="0" sz="3700" u="none" cap="none" strike="noStrik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11" name="Google Shape;11;g60d0c251e4afddb7_132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Nunito"/>
              <a:buChar char="●"/>
              <a:defRPr b="0" i="0" sz="17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3238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○"/>
              <a:defRPr b="0" i="0" sz="15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3238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■"/>
              <a:defRPr b="0" i="0" sz="15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3238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●"/>
              <a:defRPr b="0" i="0" sz="15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3238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○"/>
              <a:defRPr b="0" i="0" sz="15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3238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■"/>
              <a:defRPr b="0" i="0" sz="15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3238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●"/>
              <a:defRPr b="0" i="0" sz="15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3238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○"/>
              <a:defRPr b="0" i="0" sz="15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3238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■"/>
              <a:defRPr b="0" i="0" sz="15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12" name="Google Shape;12;g60d0c251e4afddb7_132"/>
          <p:cNvSpPr txBox="1"/>
          <p:nvPr>
            <p:ph idx="12" type="sldNum"/>
          </p:nvPr>
        </p:nvSpPr>
        <p:spPr>
          <a:xfrm>
            <a:off x="11268061" y="6315968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Relationship Id="rId4" Type="http://schemas.openxmlformats.org/officeDocument/2006/relationships/image" Target="../media/image1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ordwall.net/resource/9684543/surah-al-qariah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Relationship Id="rId4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Relationship Id="rId4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Relationship Id="rId4" Type="http://schemas.openxmlformats.org/officeDocument/2006/relationships/image" Target="../media/image1.jpg"/><Relationship Id="rId5" Type="http://schemas.openxmlformats.org/officeDocument/2006/relationships/hyperlink" Target="https://www.marhaba.qa/qatar-red-crescent-releases-earthquake-instruction-booklet-for-school-students/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Relationship Id="rId4" Type="http://schemas.openxmlformats.org/officeDocument/2006/relationships/hyperlink" Target="https://www.youtube.com/watch?v=ubBnQnGESSA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youtube.com/watch?v=i76PrzCnRyw" TargetMode="External"/><Relationship Id="rId4" Type="http://schemas.openxmlformats.org/officeDocument/2006/relationships/hyperlink" Target="https://www.youtube.com/watch?v=a1SR5SKRJSQ" TargetMode="External"/><Relationship Id="rId5" Type="http://schemas.openxmlformats.org/officeDocument/2006/relationships/image" Target="../media/image13.jpg"/><Relationship Id="rId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"/>
          <p:cNvSpPr txBox="1"/>
          <p:nvPr/>
        </p:nvSpPr>
        <p:spPr>
          <a:xfrm>
            <a:off x="495650" y="1093500"/>
            <a:ext cx="116961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chemeClr val="accent2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9" name="Google Shape;289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344399" cy="7231575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1"/>
          <p:cNvSpPr txBox="1"/>
          <p:nvPr/>
        </p:nvSpPr>
        <p:spPr>
          <a:xfrm>
            <a:off x="0" y="0"/>
            <a:ext cx="30000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https://youtu.be/Sta_p-oB_d4?si=PSzflbzQ7wHiQ1tU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1c0f75c00ad1bc83_0"/>
          <p:cNvSpPr txBox="1"/>
          <p:nvPr>
            <p:ph type="ctrTitle"/>
          </p:nvPr>
        </p:nvSpPr>
        <p:spPr>
          <a:xfrm>
            <a:off x="413359" y="1003319"/>
            <a:ext cx="11649205" cy="4746127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br>
              <a:rPr lang="en-US">
                <a:solidFill>
                  <a:schemeClr val="accent4"/>
                </a:solidFill>
              </a:rPr>
            </a:br>
            <a:r>
              <a:rPr lang="en-US" sz="7300">
                <a:solidFill>
                  <a:srgbClr val="FF0000"/>
                </a:solidFill>
              </a:rPr>
              <a:t>Online quiz: </a:t>
            </a:r>
            <a:br>
              <a:rPr lang="en-US">
                <a:solidFill>
                  <a:schemeClr val="accent4"/>
                </a:solidFill>
              </a:rPr>
            </a:br>
            <a:r>
              <a:rPr lang="en-US" u="sng">
                <a:solidFill>
                  <a:schemeClr val="hlink"/>
                </a:solidFill>
                <a:hlinkClick r:id="rId3"/>
              </a:rPr>
              <a:t>https://wordwall.net/resource/9684543/surah-al-qariah</a:t>
            </a:r>
            <a:endParaRPr>
              <a:solidFill>
                <a:schemeClr val="accent4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br>
              <a:rPr lang="en-US">
                <a:solidFill>
                  <a:schemeClr val="accent4"/>
                </a:solidFill>
              </a:rPr>
            </a:br>
            <a:r>
              <a:rPr lang="en-US">
                <a:solidFill>
                  <a:schemeClr val="accent4"/>
                </a:solidFill>
              </a:rPr>
              <a:t>Students will do the online quiz about surah Qariah through the above link.</a:t>
            </a:r>
            <a:br>
              <a:rPr lang="en-US">
                <a:solidFill>
                  <a:schemeClr val="accent4"/>
                </a:solidFill>
              </a:rPr>
            </a:br>
            <a:endParaRPr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2"/>
          <p:cNvSpPr txBox="1"/>
          <p:nvPr>
            <p:ph type="title"/>
          </p:nvPr>
        </p:nvSpPr>
        <p:spPr>
          <a:xfrm>
            <a:off x="762967" y="128836"/>
            <a:ext cx="10353760" cy="12573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  <a:effectLst>
            <a:outerShdw algn="tl">
              <a:srgbClr val="000000">
                <a:alpha val="44705"/>
              </a:srgbClr>
            </a:outerShdw>
          </a:effectLst>
        </p:spPr>
        <p:txBody>
          <a:bodyPr anchorCtr="1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6000"/>
              <a:buFont typeface="Calibri"/>
              <a:buNone/>
            </a:pPr>
            <a:r>
              <a:rPr b="1" lang="en-US" sz="6000">
                <a:solidFill>
                  <a:srgbClr val="FFC000"/>
                </a:solidFill>
                <a:highlight>
                  <a:srgbClr val="741B47"/>
                </a:highlight>
                <a:latin typeface="Calibri"/>
                <a:ea typeface="Calibri"/>
                <a:cs typeface="Calibri"/>
                <a:sym typeface="Calibri"/>
              </a:rPr>
              <a:t>QUESTION TIME</a:t>
            </a:r>
            <a:r>
              <a:rPr lang="en-US" sz="4800">
                <a:solidFill>
                  <a:srgbClr val="FFC000"/>
                </a:solidFill>
                <a:highlight>
                  <a:srgbClr val="741B47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highlight>
                <a:srgbClr val="741B47"/>
              </a:highlight>
            </a:endParaRPr>
          </a:p>
        </p:txBody>
      </p:sp>
      <p:sp>
        <p:nvSpPr>
          <p:cNvPr id="364" name="Google Shape;364;p12"/>
          <p:cNvSpPr txBox="1"/>
          <p:nvPr>
            <p:ph idx="1" type="body"/>
          </p:nvPr>
        </p:nvSpPr>
        <p:spPr>
          <a:xfrm>
            <a:off x="446820" y="1953910"/>
            <a:ext cx="10353900" cy="3144183"/>
          </a:xfrm>
          <a:prstGeom prst="rect">
            <a:avLst/>
          </a:prstGeom>
          <a:noFill/>
          <a:ln>
            <a:noFill/>
          </a:ln>
          <a:effectLst>
            <a:outerShdw algn="tl">
              <a:srgbClr val="000000">
                <a:alpha val="44705"/>
              </a:srgbClr>
            </a:outerShdw>
          </a:effectLst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36832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5040"/>
              <a:buNone/>
            </a:pPr>
            <a:r>
              <a:rPr b="1" lang="en-US" sz="3600">
                <a:highlight>
                  <a:srgbClr val="FFE599"/>
                </a:highlight>
              </a:rPr>
              <a:t>How will you learn/revise your surahs?</a:t>
            </a:r>
            <a:endParaRPr>
              <a:highlight>
                <a:srgbClr val="FFE599"/>
              </a:highlight>
            </a:endParaRPr>
          </a:p>
          <a:p>
            <a:pPr indent="0" lvl="0" marL="36832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5040"/>
              <a:buNone/>
            </a:pPr>
            <a:r>
              <a:t/>
            </a:r>
            <a:endParaRPr b="1" sz="3600">
              <a:highlight>
                <a:srgbClr val="FFE599"/>
              </a:highlight>
            </a:endParaRPr>
          </a:p>
          <a:p>
            <a:pPr indent="0" lvl="0" marL="36832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5040"/>
              <a:buNone/>
            </a:pPr>
            <a:r>
              <a:rPr b="1" lang="en-US" sz="3600">
                <a:highlight>
                  <a:srgbClr val="FFE599"/>
                </a:highlight>
              </a:rPr>
              <a:t>Do you think Salah is the best way to implement your new hifz surahs?</a:t>
            </a:r>
            <a:endParaRPr>
              <a:highlight>
                <a:srgbClr val="FFE599"/>
              </a:highlight>
            </a:endParaRPr>
          </a:p>
          <a:p>
            <a:pPr indent="0" lvl="0" marL="36832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5040"/>
              <a:buNone/>
            </a:pPr>
            <a:r>
              <a:t/>
            </a:r>
            <a:endParaRPr b="1" sz="3600">
              <a:highlight>
                <a:srgbClr val="FFE599"/>
              </a:highlight>
            </a:endParaRPr>
          </a:p>
          <a:p>
            <a:pPr indent="0" lvl="0" marL="36832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5040"/>
              <a:buNone/>
            </a:pPr>
            <a:r>
              <a:rPr lang="en-US">
                <a:highlight>
                  <a:srgbClr val="FFE599"/>
                </a:highlight>
              </a:rPr>
              <a:t> </a:t>
            </a:r>
            <a:endParaRPr>
              <a:highlight>
                <a:srgbClr val="FFE599"/>
              </a:highlight>
            </a:endParaRPr>
          </a:p>
          <a:p>
            <a:pPr indent="0" lvl="0" marL="36832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5040"/>
              <a:buNone/>
            </a:pPr>
            <a:r>
              <a:t/>
            </a:r>
            <a:endParaRPr b="1" sz="7200">
              <a:highlight>
                <a:srgbClr val="FFE599"/>
              </a:highlight>
            </a:endParaRPr>
          </a:p>
        </p:txBody>
      </p:sp>
      <p:pic>
        <p:nvPicPr>
          <p:cNvPr descr="A picture containing toy, LEGO&#10;&#10;Description automatically generated" id="365" name="Google Shape;36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37867" y="4365025"/>
            <a:ext cx="1998551" cy="2492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60d0c251e4afddb7_127"/>
          <p:cNvSpPr txBox="1"/>
          <p:nvPr>
            <p:ph type="title"/>
          </p:nvPr>
        </p:nvSpPr>
        <p:spPr>
          <a:xfrm>
            <a:off x="289275" y="561975"/>
            <a:ext cx="6562200" cy="5939033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i="1" lang="en-US" sz="6000">
                <a:solidFill>
                  <a:schemeClr val="accent4"/>
                </a:solidFill>
              </a:rPr>
              <a:t>                    END…….</a:t>
            </a:r>
            <a:br>
              <a:rPr lang="en-US">
                <a:solidFill>
                  <a:schemeClr val="accent4"/>
                </a:solidFill>
              </a:rPr>
            </a:br>
            <a:br>
              <a:rPr lang="en-US">
                <a:solidFill>
                  <a:schemeClr val="accent4"/>
                </a:solidFill>
              </a:rPr>
            </a:br>
            <a:r>
              <a:rPr i="1" lang="en-US" u="sng">
                <a:solidFill>
                  <a:schemeClr val="lt1"/>
                </a:solidFill>
              </a:rPr>
              <a:t>ANY QUESTIONS OR DOUBTS????</a:t>
            </a:r>
            <a:endParaRPr i="1" u="sng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i="1" u="sng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i="1" u="sng"/>
          </a:p>
        </p:txBody>
      </p:sp>
      <p:pic>
        <p:nvPicPr>
          <p:cNvPr id="372" name="Google Shape;372;g60d0c251e4afddb7_1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1475" y="49275"/>
            <a:ext cx="5340525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gfac3c900de854f7_0"/>
          <p:cNvPicPr preferRelativeResize="0"/>
          <p:nvPr/>
        </p:nvPicPr>
        <p:blipFill rotWithShape="1">
          <a:blip r:embed="rId3">
            <a:alphaModFix/>
          </a:blip>
          <a:srcRect b="4965" l="210" r="-209" t="6016"/>
          <a:stretch/>
        </p:blipFill>
        <p:spPr>
          <a:xfrm>
            <a:off x="0" y="0"/>
            <a:ext cx="125138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gfac3c900de854f7_0"/>
          <p:cNvSpPr txBox="1"/>
          <p:nvPr/>
        </p:nvSpPr>
        <p:spPr>
          <a:xfrm>
            <a:off x="0" y="0"/>
            <a:ext cx="3000000" cy="8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https://youtu.be/Sn3ElZG_WwQ?si=XDsPu9P89Av1dU5L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b0556f37ab309d9_17"/>
          <p:cNvSpPr txBox="1"/>
          <p:nvPr>
            <p:ph type="title"/>
          </p:nvPr>
        </p:nvSpPr>
        <p:spPr>
          <a:xfrm>
            <a:off x="403900" y="304175"/>
            <a:ext cx="7010100" cy="601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/>
          </a:p>
        </p:txBody>
      </p:sp>
      <p:pic>
        <p:nvPicPr>
          <p:cNvPr id="304" name="Google Shape;304;g3b0556f37ab309d9_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14000" y="0"/>
            <a:ext cx="4778000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Quranic Dua Surah al-Furqan ayah 74" id="305" name="Google Shape;305;g3b0556f37ab309d9_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741400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5f7bcaa0a24f5307_0"/>
          <p:cNvSpPr txBox="1"/>
          <p:nvPr>
            <p:ph type="ctrTitle"/>
          </p:nvPr>
        </p:nvSpPr>
        <p:spPr>
          <a:xfrm>
            <a:off x="226518" y="-1"/>
            <a:ext cx="6746400" cy="45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i="1" lang="en-US" u="sng">
                <a:solidFill>
                  <a:srgbClr val="FFFF00"/>
                </a:solidFill>
              </a:rPr>
              <a:t>QUR'AN CLASS RULES </a:t>
            </a:r>
            <a:endParaRPr i="1" u="sng">
              <a:solidFill>
                <a:srgbClr val="FFFF00"/>
              </a:solidFill>
            </a:endParaRPr>
          </a:p>
        </p:txBody>
      </p:sp>
      <p:sp>
        <p:nvSpPr>
          <p:cNvPr id="312" name="Google Shape;312;g5f7bcaa0a24f5307_0"/>
          <p:cNvSpPr txBox="1"/>
          <p:nvPr>
            <p:ph idx="1" type="subTitle"/>
          </p:nvPr>
        </p:nvSpPr>
        <p:spPr>
          <a:xfrm>
            <a:off x="553775" y="4007898"/>
            <a:ext cx="5024400" cy="24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b="1" i="1" lang="en-US" sz="3000" u="sng">
                <a:solidFill>
                  <a:schemeClr val="accent4"/>
                </a:solidFill>
              </a:rPr>
              <a:t>Please maintain silence and Respect Qur'an (speech of Allah)</a:t>
            </a:r>
            <a:endParaRPr b="1" i="1" sz="3000" u="sng">
              <a:solidFill>
                <a:schemeClr val="accent4"/>
              </a:solidFill>
            </a:endParaRPr>
          </a:p>
        </p:txBody>
      </p:sp>
      <p:pic>
        <p:nvPicPr>
          <p:cNvPr descr="Classroom rules | An Nasihah Publications" id="313" name="Google Shape;313;g5f7bcaa0a24f5307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-1"/>
            <a:ext cx="48482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3b0556f37ab309d9_10"/>
          <p:cNvSpPr txBox="1"/>
          <p:nvPr>
            <p:ph type="ctrTitle"/>
          </p:nvPr>
        </p:nvSpPr>
        <p:spPr>
          <a:xfrm>
            <a:off x="0" y="529750"/>
            <a:ext cx="62283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i="1" lang="en-US">
                <a:solidFill>
                  <a:schemeClr val="dk2"/>
                </a:solidFill>
                <a:highlight>
                  <a:srgbClr val="F1C232"/>
                </a:highlight>
              </a:rPr>
              <a:t>DO YOU KNOW WHO ARE THE BEST AMONG YOU????</a:t>
            </a:r>
            <a:endParaRPr i="1">
              <a:solidFill>
                <a:schemeClr val="dk2"/>
              </a:solidFill>
              <a:highlight>
                <a:srgbClr val="F1C232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i="1" lang="en-US">
                <a:solidFill>
                  <a:schemeClr val="dk2"/>
                </a:solidFill>
                <a:highlight>
                  <a:srgbClr val="F1C232"/>
                </a:highlight>
              </a:rPr>
              <a:t>Do you want to be the best among mankind?</a:t>
            </a:r>
            <a:endParaRPr i="1">
              <a:solidFill>
                <a:schemeClr val="dk2"/>
              </a:solidFill>
              <a:highlight>
                <a:srgbClr val="F1C232"/>
              </a:highlight>
            </a:endParaRPr>
          </a:p>
        </p:txBody>
      </p:sp>
      <p:sp>
        <p:nvSpPr>
          <p:cNvPr id="320" name="Google Shape;320;g3b0556f37ab309d9_10"/>
          <p:cNvSpPr txBox="1"/>
          <p:nvPr>
            <p:ph idx="1" type="subTitle"/>
          </p:nvPr>
        </p:nvSpPr>
        <p:spPr>
          <a:xfrm>
            <a:off x="2" y="4004852"/>
            <a:ext cx="4978800" cy="35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b="1" i="1" lang="en-US" sz="2800">
                <a:solidFill>
                  <a:srgbClr val="E6B8AF"/>
                </a:solidFill>
              </a:rPr>
              <a:t>The best among you are the ones who learn Qur'an and teaches to others “ (Prophet Muhammad Saw</a:t>
            </a:r>
            <a:r>
              <a:rPr lang="en-US">
                <a:solidFill>
                  <a:srgbClr val="E6B8AF"/>
                </a:solidFill>
              </a:rPr>
              <a:t>)</a:t>
            </a:r>
            <a:endParaRPr>
              <a:solidFill>
                <a:srgbClr val="E6B8AF"/>
              </a:solidFill>
            </a:endParaRPr>
          </a:p>
        </p:txBody>
      </p:sp>
      <p:pic>
        <p:nvPicPr>
          <p:cNvPr descr="The Quran is the best Hadith" id="321" name="Google Shape;321;g3b0556f37ab309d9_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84742" y="-1"/>
            <a:ext cx="5707256" cy="69102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3"/>
          <p:cNvSpPr txBox="1"/>
          <p:nvPr>
            <p:ph type="ctrTitle"/>
          </p:nvPr>
        </p:nvSpPr>
        <p:spPr>
          <a:xfrm>
            <a:off x="488515" y="1252603"/>
            <a:ext cx="6284052" cy="3396347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11111"/>
              <a:buNone/>
            </a:pPr>
            <a:br>
              <a:rPr b="1" i="1" lang="en-US" sz="4800" u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br>
              <a:rPr b="1" i="1" lang="en-US" sz="4800" u="sng">
                <a:solidFill>
                  <a:schemeClr val="lt1"/>
                </a:solidFill>
              </a:rPr>
            </a:br>
            <a:r>
              <a:rPr lang="en-US" sz="2400"/>
              <a:t>By the end of the lesson, students will be able to</a:t>
            </a:r>
            <a:br>
              <a:rPr b="0" lang="en-US" sz="2400"/>
            </a:br>
            <a:r>
              <a:rPr lang="en-US" sz="3600"/>
              <a:t>Memorise the surah by analysing its meaning and learning it by focusing on articulation points.</a:t>
            </a:r>
            <a:br>
              <a:rPr b="0" lang="en-US" sz="3600"/>
            </a:br>
            <a:r>
              <a:rPr lang="en-US" sz="3600"/>
              <a:t>Assess their learning through oral midterm assessment</a:t>
            </a:r>
            <a:br>
              <a:rPr b="0" lang="en-US" sz="3600"/>
            </a:br>
            <a:br>
              <a:rPr lang="en-US" sz="2400"/>
            </a:br>
            <a:endParaRPr i="1" sz="2700">
              <a:solidFill>
                <a:schemeClr val="lt1"/>
              </a:solidFill>
            </a:endParaRPr>
          </a:p>
        </p:txBody>
      </p:sp>
      <p:pic>
        <p:nvPicPr>
          <p:cNvPr descr="Learning objective signs | TPT" id="327" name="Google Shape;32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48408" y="2238866"/>
            <a:ext cx="5443592" cy="46191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,674 Learning Outcomes Images, Stock Photos, and Vectors | Shutterstock" id="328" name="Google Shape;328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45898" y="0"/>
            <a:ext cx="5546102" cy="22388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5,500+ Qatar Flag Stock Photos, Pictures &amp; Royalty-Free ..." id="333" name="Google Shape;33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90235" y="0"/>
            <a:ext cx="4301765" cy="2526384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14"/>
          <p:cNvSpPr txBox="1"/>
          <p:nvPr/>
        </p:nvSpPr>
        <p:spPr>
          <a:xfrm>
            <a:off x="0" y="1095243"/>
            <a:ext cx="6398961" cy="28622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Qatar Seismic Network recorded earthquake in the Pacific Ocean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 official source in the Meteorological Department at Qatar Civil Aviation Authority said that Qatar Seismic Network recorded today (17/9/2014) an earthquake with magnitude 6.7 at 45 km NW of Piti Village, Guam (Pacific Ocean). The earthquake occurred at 09:14:47 am (Local Time) and at a depth of 137 km. It was located at a distance of 9771 km NE of Doha.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14"/>
          <p:cNvSpPr txBox="1"/>
          <p:nvPr>
            <p:ph type="ctrTitle"/>
          </p:nvPr>
        </p:nvSpPr>
        <p:spPr>
          <a:xfrm>
            <a:off x="768803" y="30719"/>
            <a:ext cx="5673900" cy="1383302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</a:pPr>
            <a:r>
              <a:rPr lang="en-US"/>
              <a:t>QATAR IDENTITY</a:t>
            </a:r>
            <a:endParaRPr/>
          </a:p>
        </p:txBody>
      </p:sp>
      <p:pic>
        <p:nvPicPr>
          <p:cNvPr descr="earthquake Archives - Doha News | Qatar" id="336" name="Google Shape;336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24688" y="2858324"/>
            <a:ext cx="5639221" cy="3749156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14"/>
          <p:cNvSpPr/>
          <p:nvPr/>
        </p:nvSpPr>
        <p:spPr>
          <a:xfrm>
            <a:off x="151480" y="4069274"/>
            <a:ext cx="6096000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Qatar Value: RESPONSIBILITY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Qatar Red Crescent has launched an instructional booklet for the safety of Students and all its citizens.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sng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https://www.marhaba.qa/qatar-red-crescent-releases-earthquake-instruction-booklet-for-school-students/</a:t>
            </a: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 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muslim homeschool: Morning and Evening supplications mini book!" id="342" name="Google Shape;34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696" y="81181"/>
            <a:ext cx="11972040" cy="6543458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6"/>
          <p:cNvSpPr txBox="1"/>
          <p:nvPr>
            <p:ph type="title"/>
          </p:nvPr>
        </p:nvSpPr>
        <p:spPr>
          <a:xfrm>
            <a:off x="794600" y="-113122"/>
            <a:ext cx="10902000" cy="1576075"/>
          </a:xfrm>
          <a:prstGeom prst="rect">
            <a:avLst/>
          </a:prstGeom>
          <a:noFill/>
          <a:ln>
            <a:noFill/>
          </a:ln>
          <a:effectLst>
            <a:outerShdw algn="tl">
              <a:srgbClr val="000000">
                <a:alpha val="44705"/>
              </a:srgbClr>
            </a:outerShdw>
          </a:effectLst>
        </p:spPr>
        <p:txBody>
          <a:bodyPr anchorCtr="1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4EDD8"/>
              </a:buClr>
              <a:buSzPts val="4600"/>
              <a:buFont typeface="Sorts Mill Goudy"/>
              <a:buNone/>
            </a:pPr>
            <a:r>
              <a:rPr lang="en-US">
                <a:highlight>
                  <a:srgbClr val="FFFF00"/>
                </a:highlight>
              </a:rPr>
              <a:t>REPEATITION TIME</a:t>
            </a:r>
            <a:endParaRPr>
              <a:highlight>
                <a:srgbClr val="FFFF00"/>
              </a:highlight>
            </a:endParaRPr>
          </a:p>
        </p:txBody>
      </p:sp>
      <p:sp>
        <p:nvSpPr>
          <p:cNvPr id="344" name="Google Shape;344;p6"/>
          <p:cNvSpPr txBox="1"/>
          <p:nvPr/>
        </p:nvSpPr>
        <p:spPr>
          <a:xfrm>
            <a:off x="454426" y="542790"/>
            <a:ext cx="344116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https://www.youtube.com/watch?v=ubBnQnGESSA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5"/>
          <p:cNvSpPr txBox="1"/>
          <p:nvPr/>
        </p:nvSpPr>
        <p:spPr>
          <a:xfrm>
            <a:off x="2585302" y="169682"/>
            <a:ext cx="609442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4EDD8"/>
              </a:buClr>
              <a:buSzPts val="4600"/>
              <a:buFont typeface="Sorts Mill Goudy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SURAH al QARIAH </a:t>
            </a:r>
            <a:endParaRPr b="1" i="0" sz="4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15"/>
          <p:cNvSpPr txBox="1"/>
          <p:nvPr/>
        </p:nvSpPr>
        <p:spPr>
          <a:xfrm>
            <a:off x="207692" y="2893512"/>
            <a:ext cx="4062422" cy="3662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Task 2: Interpretation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Teacher will explain the main theme of the surah with the help of picture prompts used in videos.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sng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101. Surah Al-Qariah | Ziyaad Patel | Understand &amp; Memorize Quran Project | Juz 30 - YouTube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sng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Learn the Quran for children : Surat 101 Al-Qari'ah (The Calamity) - YouTube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1" name="Google Shape;351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915603"/>
            <a:ext cx="4146115" cy="1977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15"/>
          <p:cNvPicPr preferRelativeResize="0"/>
          <p:nvPr/>
        </p:nvPicPr>
        <p:blipFill rotWithShape="1">
          <a:blip r:embed="rId6">
            <a:alphaModFix/>
          </a:blip>
          <a:srcRect b="32321" l="17974" r="34853" t="20419"/>
          <a:stretch/>
        </p:blipFill>
        <p:spPr>
          <a:xfrm>
            <a:off x="4270114" y="915602"/>
            <a:ext cx="7921885" cy="55097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2021-06-26T09:39:25Z</dcterms:created>
  <dc:creator>Fathima Zahra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