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72" r:id="rId10"/>
    <p:sldId id="269" r:id="rId11"/>
    <p:sldId id="270" r:id="rId12"/>
    <p:sldId id="271" r:id="rId13"/>
    <p:sldId id="273" r:id="rId14"/>
    <p:sldId id="268" r:id="rId15"/>
  </p:sldIdLst>
  <p:sldSz cx="12192000" cy="6858000"/>
  <p:notesSz cx="6858000" cy="9144000"/>
  <p:embeddedFontLst>
    <p:embeddedFont>
      <p:font typeface="Cambria" panose="02040503050406030204" pitchFamily="18" charset="0"/>
      <p:regular r:id="rId17"/>
      <p:bold r:id="rId18"/>
      <p:italic r:id="rId19"/>
      <p:boldItalic r:id="rId20"/>
    </p:embeddedFont>
    <p:embeddedFont>
      <p:font typeface="Maven Pro"/>
      <p:regular r:id="rId21"/>
      <p:bold r:id="rId22"/>
    </p:embeddedFont>
    <p:embeddedFont>
      <p:font typeface="Nunito" pitchFamily="2" charset="0"/>
      <p:regular r:id="rId23"/>
      <p:bold r:id="rId24"/>
      <p:italic r:id="rId25"/>
      <p:boldItalic r:id="rId26"/>
    </p:embeddedFont>
    <p:embeddedFont>
      <p:font typeface="Sorts Mill Goudy"/>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riaMEkCei9a+pKIuL3uXLp92L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ac3c900de854f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ac3c900de854f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ac3c900de854f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0556f37ab309d9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b0556f37ab309d9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3b0556f37ab309d9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7bcaa0a24f530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5f7bcaa0a24f530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5f7bcaa0a24f530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b0556f37ab309d9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3b0556f37ab309d9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3b0556f37ab309d9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d0c251e4afddb7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60d0c251e4afddb7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g60d0c251e4afddb7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
        <p:cNvGrpSpPr/>
        <p:nvPr/>
      </p:nvGrpSpPr>
      <p:grpSpPr>
        <a:xfrm>
          <a:off x="0" y="0"/>
          <a:ext cx="0" cy="0"/>
          <a:chOff x="0" y="0"/>
          <a:chExt cx="0" cy="0"/>
        </a:xfrm>
      </p:grpSpPr>
      <p:grpSp>
        <p:nvGrpSpPr>
          <p:cNvPr id="14" name="Google Shape;14;g60d0c251e4afddb7_136"/>
          <p:cNvGrpSpPr/>
          <p:nvPr/>
        </p:nvGrpSpPr>
        <p:grpSpPr>
          <a:xfrm>
            <a:off x="9790426" y="4546120"/>
            <a:ext cx="2255173" cy="2310006"/>
            <a:chOff x="7343003" y="3409675"/>
            <a:chExt cx="1691422" cy="1732548"/>
          </a:xfrm>
        </p:grpSpPr>
        <p:grpSp>
          <p:nvGrpSpPr>
            <p:cNvPr id="15" name="Google Shape;15;g60d0c251e4afddb7_136"/>
            <p:cNvGrpSpPr/>
            <p:nvPr/>
          </p:nvGrpSpPr>
          <p:grpSpPr>
            <a:xfrm>
              <a:off x="7343003" y="4453711"/>
              <a:ext cx="316800" cy="688512"/>
              <a:chOff x="7343003" y="4453711"/>
              <a:chExt cx="316800" cy="688512"/>
            </a:xfrm>
          </p:grpSpPr>
          <p:sp>
            <p:nvSpPr>
              <p:cNvPr id="16" name="Google Shape;16;g60d0c251e4afddb7_136"/>
              <p:cNvSpPr/>
              <p:nvPr/>
            </p:nvSpPr>
            <p:spPr>
              <a:xfrm>
                <a:off x="7343003"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60d0c251e4afddb7_136"/>
              <p:cNvSpPr/>
              <p:nvPr/>
            </p:nvSpPr>
            <p:spPr>
              <a:xfrm>
                <a:off x="7343003"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g60d0c251e4afddb7_136"/>
            <p:cNvGrpSpPr/>
            <p:nvPr/>
          </p:nvGrpSpPr>
          <p:grpSpPr>
            <a:xfrm>
              <a:off x="7801210" y="4105700"/>
              <a:ext cx="316800" cy="1036523"/>
              <a:chOff x="7801210" y="4105700"/>
              <a:chExt cx="316800" cy="1036523"/>
            </a:xfrm>
          </p:grpSpPr>
          <p:sp>
            <p:nvSpPr>
              <p:cNvPr id="19" name="Google Shape;19;g60d0c251e4afddb7_136"/>
              <p:cNvSpPr/>
              <p:nvPr/>
            </p:nvSpPr>
            <p:spPr>
              <a:xfrm>
                <a:off x="7801210"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g60d0c251e4afddb7_136"/>
              <p:cNvSpPr/>
              <p:nvPr/>
            </p:nvSpPr>
            <p:spPr>
              <a:xfrm>
                <a:off x="7801210"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60d0c251e4afddb7_136"/>
              <p:cNvSpPr/>
              <p:nvPr/>
            </p:nvSpPr>
            <p:spPr>
              <a:xfrm>
                <a:off x="7801210"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g60d0c251e4afddb7_136"/>
            <p:cNvGrpSpPr/>
            <p:nvPr/>
          </p:nvGrpSpPr>
          <p:grpSpPr>
            <a:xfrm>
              <a:off x="8259418" y="3757688"/>
              <a:ext cx="316800" cy="1384535"/>
              <a:chOff x="8259418" y="3757688"/>
              <a:chExt cx="316800" cy="1384535"/>
            </a:xfrm>
          </p:grpSpPr>
          <p:sp>
            <p:nvSpPr>
              <p:cNvPr id="23" name="Google Shape;23;g60d0c251e4afddb7_136"/>
              <p:cNvSpPr/>
              <p:nvPr/>
            </p:nvSpPr>
            <p:spPr>
              <a:xfrm>
                <a:off x="8259418"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g60d0c251e4afddb7_136"/>
              <p:cNvSpPr/>
              <p:nvPr/>
            </p:nvSpPr>
            <p:spPr>
              <a:xfrm>
                <a:off x="8259418" y="3757688"/>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60d0c251e4afddb7_136"/>
              <p:cNvSpPr/>
              <p:nvPr/>
            </p:nvSpPr>
            <p:spPr>
              <a:xfrm>
                <a:off x="8259418"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60d0c251e4afddb7_136"/>
              <p:cNvSpPr/>
              <p:nvPr/>
            </p:nvSpPr>
            <p:spPr>
              <a:xfrm>
                <a:off x="8259418"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g60d0c251e4afddb7_136"/>
            <p:cNvGrpSpPr/>
            <p:nvPr/>
          </p:nvGrpSpPr>
          <p:grpSpPr>
            <a:xfrm>
              <a:off x="8717625" y="3409675"/>
              <a:ext cx="316800" cy="1732548"/>
              <a:chOff x="8717625" y="3409675"/>
              <a:chExt cx="316800" cy="1732548"/>
            </a:xfrm>
          </p:grpSpPr>
          <p:sp>
            <p:nvSpPr>
              <p:cNvPr id="28" name="Google Shape;28;g60d0c251e4afddb7_136"/>
              <p:cNvSpPr/>
              <p:nvPr/>
            </p:nvSpPr>
            <p:spPr>
              <a:xfrm>
                <a:off x="8717625" y="4453711"/>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60d0c251e4afddb7_136"/>
              <p:cNvSpPr/>
              <p:nvPr/>
            </p:nvSpPr>
            <p:spPr>
              <a:xfrm>
                <a:off x="8717625" y="3757688"/>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60d0c251e4afddb7_136"/>
              <p:cNvSpPr/>
              <p:nvPr/>
            </p:nvSpPr>
            <p:spPr>
              <a:xfrm>
                <a:off x="8717625" y="410570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60d0c251e4afddb7_136"/>
              <p:cNvSpPr/>
              <p:nvPr/>
            </p:nvSpPr>
            <p:spPr>
              <a:xfrm>
                <a:off x="8717625" y="3409675"/>
                <a:ext cx="316800" cy="1732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60d0c251e4afddb7_136"/>
              <p:cNvSpPr/>
              <p:nvPr/>
            </p:nvSpPr>
            <p:spPr>
              <a:xfrm>
                <a:off x="8717625" y="4801723"/>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 name="Google Shape;33;g60d0c251e4afddb7_136"/>
          <p:cNvGrpSpPr/>
          <p:nvPr/>
        </p:nvGrpSpPr>
        <p:grpSpPr>
          <a:xfrm>
            <a:off x="6724502" y="0"/>
            <a:ext cx="5085303" cy="5118672"/>
            <a:chOff x="5043503" y="0"/>
            <a:chExt cx="3814072" cy="3839102"/>
          </a:xfrm>
        </p:grpSpPr>
        <p:sp>
          <p:nvSpPr>
            <p:cNvPr id="34" name="Google Shape;34;g60d0c251e4afddb7_136"/>
            <p:cNvSpPr/>
            <p:nvPr/>
          </p:nvSpPr>
          <p:spPr>
            <a:xfrm>
              <a:off x="8460975" y="1817775"/>
              <a:ext cx="396600" cy="3966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60d0c251e4afddb7_136"/>
            <p:cNvSpPr/>
            <p:nvPr/>
          </p:nvSpPr>
          <p:spPr>
            <a:xfrm rot="-9830444">
              <a:off x="6469759" y="3480728"/>
              <a:ext cx="320148" cy="320148"/>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 name="Google Shape;36;g60d0c251e4afddb7_136"/>
            <p:cNvGrpSpPr/>
            <p:nvPr/>
          </p:nvGrpSpPr>
          <p:grpSpPr>
            <a:xfrm>
              <a:off x="7647812" y="2704283"/>
              <a:ext cx="635219" cy="635219"/>
              <a:chOff x="6725724" y="2701260"/>
              <a:chExt cx="1208101" cy="1208100"/>
            </a:xfrm>
          </p:grpSpPr>
          <p:sp>
            <p:nvSpPr>
              <p:cNvPr id="37" name="Google Shape;37;g60d0c251e4afddb7_136"/>
              <p:cNvSpPr/>
              <p:nvPr/>
            </p:nvSpPr>
            <p:spPr>
              <a:xfrm rot="5400000">
                <a:off x="6725725" y="2701260"/>
                <a:ext cx="1208100" cy="12081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g60d0c251e4afddb7_136"/>
              <p:cNvSpPr/>
              <p:nvPr/>
            </p:nvSpPr>
            <p:spPr>
              <a:xfrm rot="5400000">
                <a:off x="6725724" y="2701260"/>
                <a:ext cx="1208100" cy="1208100"/>
              </a:xfrm>
              <a:prstGeom prst="pie">
                <a:avLst>
                  <a:gd name="adj1" fmla="val 8244818"/>
                  <a:gd name="adj2" fmla="val 16246175"/>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60d0c251e4afddb7_136"/>
              <p:cNvSpPr/>
              <p:nvPr/>
            </p:nvSpPr>
            <p:spPr>
              <a:xfrm rot="5400000">
                <a:off x="6954988" y="2930398"/>
                <a:ext cx="749700" cy="7497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g60d0c251e4afddb7_136"/>
            <p:cNvSpPr/>
            <p:nvPr/>
          </p:nvSpPr>
          <p:spPr>
            <a:xfrm>
              <a:off x="8460975" y="1817775"/>
              <a:ext cx="396600" cy="396600"/>
            </a:xfrm>
            <a:prstGeom prst="pie">
              <a:avLst>
                <a:gd name="adj1" fmla="val 1937684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g60d0c251e4afddb7_136"/>
            <p:cNvGrpSpPr/>
            <p:nvPr/>
          </p:nvGrpSpPr>
          <p:grpSpPr>
            <a:xfrm>
              <a:off x="7952720" y="179238"/>
              <a:ext cx="873165" cy="873003"/>
              <a:chOff x="7754428" y="208725"/>
              <a:chExt cx="541800" cy="541800"/>
            </a:xfrm>
          </p:grpSpPr>
          <p:sp>
            <p:nvSpPr>
              <p:cNvPr id="42" name="Google Shape;42;g60d0c251e4afddb7_136"/>
              <p:cNvSpPr/>
              <p:nvPr/>
            </p:nvSpPr>
            <p:spPr>
              <a:xfrm rot="-8647347">
                <a:off x="7831319" y="285616"/>
                <a:ext cx="388018" cy="388018"/>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60d0c251e4afddb7_136"/>
              <p:cNvSpPr/>
              <p:nvPr/>
            </p:nvSpPr>
            <p:spPr>
              <a:xfrm rot="-8647347">
                <a:off x="7831319" y="285616"/>
                <a:ext cx="388018" cy="388018"/>
              </a:xfrm>
              <a:prstGeom prst="pie">
                <a:avLst>
                  <a:gd name="adj1" fmla="val 19376841"/>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g60d0c251e4afddb7_136"/>
            <p:cNvSpPr/>
            <p:nvPr/>
          </p:nvSpPr>
          <p:spPr>
            <a:xfrm>
              <a:off x="5399840" y="356365"/>
              <a:ext cx="2577000" cy="257700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60d0c251e4afddb7_136"/>
            <p:cNvSpPr/>
            <p:nvPr/>
          </p:nvSpPr>
          <p:spPr>
            <a:xfrm rot="2043858">
              <a:off x="5503813" y="460310"/>
              <a:ext cx="2369480" cy="2369480"/>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60d0c251e4afddb7_136"/>
            <p:cNvSpPr/>
            <p:nvPr/>
          </p:nvSpPr>
          <p:spPr>
            <a:xfrm>
              <a:off x="5399795" y="360281"/>
              <a:ext cx="2577000" cy="2577000"/>
            </a:xfrm>
            <a:prstGeom prst="pie">
              <a:avLst>
                <a:gd name="adj1" fmla="val 8801158"/>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60d0c251e4afddb7_136"/>
            <p:cNvSpPr/>
            <p:nvPr/>
          </p:nvSpPr>
          <p:spPr>
            <a:xfrm rot="2044777">
              <a:off x="5911449" y="867729"/>
              <a:ext cx="1554223" cy="1554223"/>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60d0c251e4afddb7_136"/>
            <p:cNvSpPr/>
            <p:nvPr/>
          </p:nvSpPr>
          <p:spPr>
            <a:xfrm>
              <a:off x="5399795" y="356358"/>
              <a:ext cx="2577000" cy="2577000"/>
            </a:xfrm>
            <a:prstGeom prst="pie">
              <a:avLst>
                <a:gd name="adj1" fmla="val 1255410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60d0c251e4afddb7_136"/>
            <p:cNvSpPr/>
            <p:nvPr/>
          </p:nvSpPr>
          <p:spPr>
            <a:xfrm rot="-9830444">
              <a:off x="6469759" y="3480727"/>
              <a:ext cx="320148" cy="320148"/>
            </a:xfrm>
            <a:prstGeom prst="pie">
              <a:avLst>
                <a:gd name="adj1" fmla="val 19376841"/>
                <a:gd name="adj2" fmla="val 1620000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g60d0c251e4afddb7_136"/>
          <p:cNvSpPr txBox="1">
            <a:spLocks noGrp="1"/>
          </p:cNvSpPr>
          <p:nvPr>
            <p:ph type="ctrTitle"/>
          </p:nvPr>
        </p:nvSpPr>
        <p:spPr>
          <a:xfrm>
            <a:off x="1098667" y="2151750"/>
            <a:ext cx="5673900" cy="24972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1" name="Google Shape;51;g60d0c251e4afddb7_136"/>
          <p:cNvSpPr txBox="1">
            <a:spLocks noGrp="1"/>
          </p:cNvSpPr>
          <p:nvPr>
            <p:ph type="subTitle" idx="1"/>
          </p:nvPr>
        </p:nvSpPr>
        <p:spPr>
          <a:xfrm>
            <a:off x="1098667" y="4795067"/>
            <a:ext cx="5673900" cy="927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2" name="Google Shape;52;g60d0c251e4afddb7_13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grpSp>
        <p:nvGrpSpPr>
          <p:cNvPr id="140" name="Google Shape;140;g60d0c251e4afddb7_254"/>
          <p:cNvGrpSpPr/>
          <p:nvPr/>
        </p:nvGrpSpPr>
        <p:grpSpPr>
          <a:xfrm>
            <a:off x="834621" y="399168"/>
            <a:ext cx="1332416" cy="1332416"/>
            <a:chOff x="348199" y="179450"/>
            <a:chExt cx="1116300" cy="1116300"/>
          </a:xfrm>
        </p:grpSpPr>
        <p:sp>
          <p:nvSpPr>
            <p:cNvPr id="141" name="Google Shape;141;g60d0c251e4afddb7_254"/>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60d0c251e4afddb7_254"/>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g60d0c251e4afddb7_254"/>
          <p:cNvSpPr txBox="1">
            <a:spLocks noGrp="1"/>
          </p:cNvSpPr>
          <p:nvPr>
            <p:ph type="title"/>
          </p:nvPr>
        </p:nvSpPr>
        <p:spPr>
          <a:xfrm>
            <a:off x="1738400" y="798100"/>
            <a:ext cx="4574100" cy="2653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4" name="Google Shape;144;g60d0c251e4afddb7_254"/>
          <p:cNvSpPr txBox="1">
            <a:spLocks noGrp="1"/>
          </p:cNvSpPr>
          <p:nvPr>
            <p:ph type="subTitle" idx="1"/>
          </p:nvPr>
        </p:nvSpPr>
        <p:spPr>
          <a:xfrm>
            <a:off x="1738400" y="3657604"/>
            <a:ext cx="4574100" cy="968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145" name="Google Shape;145;g60d0c251e4afddb7_254"/>
          <p:cNvSpPr txBox="1">
            <a:spLocks noGrp="1"/>
          </p:cNvSpPr>
          <p:nvPr>
            <p:ph type="body" idx="2"/>
          </p:nvPr>
        </p:nvSpPr>
        <p:spPr>
          <a:xfrm>
            <a:off x="6538267" y="881333"/>
            <a:ext cx="4574100" cy="51609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46" name="Google Shape;146;g60d0c251e4afddb7_254"/>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grpSp>
        <p:nvGrpSpPr>
          <p:cNvPr id="148" name="Google Shape;148;g60d0c251e4afddb7_262"/>
          <p:cNvGrpSpPr/>
          <p:nvPr/>
        </p:nvGrpSpPr>
        <p:grpSpPr>
          <a:xfrm>
            <a:off x="951176" y="5129497"/>
            <a:ext cx="1100560" cy="1100560"/>
            <a:chOff x="348199" y="179450"/>
            <a:chExt cx="1116300" cy="1116300"/>
          </a:xfrm>
        </p:grpSpPr>
        <p:sp>
          <p:nvSpPr>
            <p:cNvPr id="149" name="Google Shape;149;g60d0c251e4afddb7_262"/>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60d0c251e4afddb7_262"/>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g60d0c251e4afddb7_262"/>
          <p:cNvSpPr txBox="1">
            <a:spLocks noGrp="1"/>
          </p:cNvSpPr>
          <p:nvPr>
            <p:ph type="body" idx="1"/>
          </p:nvPr>
        </p:nvSpPr>
        <p:spPr>
          <a:xfrm>
            <a:off x="1738400" y="5518633"/>
            <a:ext cx="7790700" cy="713100"/>
          </a:xfrm>
          <a:prstGeom prst="rect">
            <a:avLst/>
          </a:prstGeom>
          <a:noFill/>
          <a:ln>
            <a:noFill/>
          </a:ln>
        </p:spPr>
        <p:txBody>
          <a:bodyPr spcFirstLastPara="1" wrap="square" lIns="121900" tIns="121900" rIns="121900" bIns="121900" anchor="t" anchorCtr="0">
            <a:normAutofit/>
          </a:bodyPr>
          <a:lstStyle>
            <a:lvl1pPr marL="457200" lvl="0" indent="-228600" algn="l">
              <a:lnSpc>
                <a:spcPct val="100000"/>
              </a:lnSpc>
              <a:spcBef>
                <a:spcPts val="0"/>
              </a:spcBef>
              <a:spcAft>
                <a:spcPts val="0"/>
              </a:spcAft>
              <a:buSzPts val="1700"/>
              <a:buNone/>
              <a:defRPr/>
            </a:lvl1pPr>
          </a:lstStyle>
          <a:p>
            <a:endParaRPr/>
          </a:p>
        </p:txBody>
      </p:sp>
      <p:sp>
        <p:nvSpPr>
          <p:cNvPr id="152" name="Google Shape;152;g60d0c251e4afddb7_26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53"/>
        <p:cNvGrpSpPr/>
        <p:nvPr/>
      </p:nvGrpSpPr>
      <p:grpSpPr>
        <a:xfrm>
          <a:off x="0" y="0"/>
          <a:ext cx="0" cy="0"/>
          <a:chOff x="0" y="0"/>
          <a:chExt cx="0" cy="0"/>
        </a:xfrm>
      </p:grpSpPr>
      <p:grpSp>
        <p:nvGrpSpPr>
          <p:cNvPr id="154" name="Google Shape;154;g60d0c251e4afddb7_268"/>
          <p:cNvGrpSpPr/>
          <p:nvPr/>
        </p:nvGrpSpPr>
        <p:grpSpPr>
          <a:xfrm>
            <a:off x="69" y="5465463"/>
            <a:ext cx="12191743" cy="1392365"/>
            <a:chOff x="52" y="4099200"/>
            <a:chExt cx="9144036" cy="1044300"/>
          </a:xfrm>
        </p:grpSpPr>
        <p:grpSp>
          <p:nvGrpSpPr>
            <p:cNvPr id="155" name="Google Shape;155;g60d0c251e4afddb7_268"/>
            <p:cNvGrpSpPr/>
            <p:nvPr/>
          </p:nvGrpSpPr>
          <p:grpSpPr>
            <a:xfrm>
              <a:off x="52" y="4309200"/>
              <a:ext cx="231622" cy="834300"/>
              <a:chOff x="2688737" y="4301380"/>
              <a:chExt cx="231900" cy="834300"/>
            </a:xfrm>
          </p:grpSpPr>
          <p:sp>
            <p:nvSpPr>
              <p:cNvPr id="156" name="Google Shape;156;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 name="Google Shape;160;g60d0c251e4afddb7_268"/>
            <p:cNvGrpSpPr/>
            <p:nvPr/>
          </p:nvGrpSpPr>
          <p:grpSpPr>
            <a:xfrm>
              <a:off x="371406" y="4099200"/>
              <a:ext cx="231622" cy="1044300"/>
              <a:chOff x="2688737" y="4091380"/>
              <a:chExt cx="231900" cy="1044300"/>
            </a:xfrm>
          </p:grpSpPr>
          <p:sp>
            <p:nvSpPr>
              <p:cNvPr id="161" name="Google Shape;161;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60d0c251e4afddb7_268"/>
              <p:cNvSpPr/>
              <p:nvPr/>
            </p:nvSpPr>
            <p:spPr>
              <a:xfrm flipH="1">
                <a:off x="2688737" y="4091380"/>
                <a:ext cx="2319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 name="Google Shape;166;g60d0c251e4afddb7_268"/>
            <p:cNvGrpSpPr/>
            <p:nvPr/>
          </p:nvGrpSpPr>
          <p:grpSpPr>
            <a:xfrm>
              <a:off x="742761" y="4309200"/>
              <a:ext cx="231622" cy="834300"/>
              <a:chOff x="2688737" y="4301380"/>
              <a:chExt cx="231900" cy="834300"/>
            </a:xfrm>
          </p:grpSpPr>
          <p:sp>
            <p:nvSpPr>
              <p:cNvPr id="167" name="Google Shape;167;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60d0c251e4afddb7_268"/>
              <p:cNvSpPr/>
              <p:nvPr/>
            </p:nvSpPr>
            <p:spPr>
              <a:xfrm flipH="1">
                <a:off x="2688737" y="4301380"/>
                <a:ext cx="2319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g60d0c251e4afddb7_268"/>
            <p:cNvGrpSpPr/>
            <p:nvPr/>
          </p:nvGrpSpPr>
          <p:grpSpPr>
            <a:xfrm>
              <a:off x="1114115" y="4518900"/>
              <a:ext cx="231622" cy="624600"/>
              <a:chOff x="2688737" y="4511080"/>
              <a:chExt cx="231900" cy="624600"/>
            </a:xfrm>
          </p:grpSpPr>
          <p:sp>
            <p:nvSpPr>
              <p:cNvPr id="172" name="Google Shape;172;g60d0c251e4afddb7_268"/>
              <p:cNvSpPr/>
              <p:nvPr/>
            </p:nvSpPr>
            <p:spPr>
              <a:xfrm flipH="1">
                <a:off x="2688737" y="4720780"/>
                <a:ext cx="2319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60d0c251e4afddb7_268"/>
              <p:cNvSpPr/>
              <p:nvPr/>
            </p:nvSpPr>
            <p:spPr>
              <a:xfrm flipH="1">
                <a:off x="2688737" y="4511080"/>
                <a:ext cx="2319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60d0c251e4afddb7_268"/>
              <p:cNvSpPr/>
              <p:nvPr/>
            </p:nvSpPr>
            <p:spPr>
              <a:xfrm flipH="1">
                <a:off x="2688737" y="4930480"/>
                <a:ext cx="2319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g60d0c251e4afddb7_268"/>
            <p:cNvGrpSpPr/>
            <p:nvPr/>
          </p:nvGrpSpPr>
          <p:grpSpPr>
            <a:xfrm>
              <a:off x="1856753" y="4099200"/>
              <a:ext cx="231600" cy="1044300"/>
              <a:chOff x="1856753" y="4099200"/>
              <a:chExt cx="231600" cy="1044300"/>
            </a:xfrm>
          </p:grpSpPr>
          <p:sp>
            <p:nvSpPr>
              <p:cNvPr id="176" name="Google Shape;176;g60d0c251e4afddb7_268"/>
              <p:cNvSpPr/>
              <p:nvPr/>
            </p:nvSpPr>
            <p:spPr>
              <a:xfrm flipH="1">
                <a:off x="185675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60d0c251e4afddb7_268"/>
              <p:cNvSpPr/>
              <p:nvPr/>
            </p:nvSpPr>
            <p:spPr>
              <a:xfrm flipH="1">
                <a:off x="1856753"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60d0c251e4afddb7_268"/>
              <p:cNvSpPr/>
              <p:nvPr/>
            </p:nvSpPr>
            <p:spPr>
              <a:xfrm flipH="1">
                <a:off x="185675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60d0c251e4afddb7_268"/>
              <p:cNvSpPr/>
              <p:nvPr/>
            </p:nvSpPr>
            <p:spPr>
              <a:xfrm flipH="1">
                <a:off x="1856753"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60d0c251e4afddb7_268"/>
              <p:cNvSpPr/>
              <p:nvPr/>
            </p:nvSpPr>
            <p:spPr>
              <a:xfrm flipH="1">
                <a:off x="185675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 name="Google Shape;181;g60d0c251e4afddb7_268"/>
            <p:cNvGrpSpPr/>
            <p:nvPr/>
          </p:nvGrpSpPr>
          <p:grpSpPr>
            <a:xfrm>
              <a:off x="2228107" y="4309200"/>
              <a:ext cx="231600" cy="834300"/>
              <a:chOff x="2228107" y="4309200"/>
              <a:chExt cx="231600" cy="834300"/>
            </a:xfrm>
          </p:grpSpPr>
          <p:sp>
            <p:nvSpPr>
              <p:cNvPr id="182" name="Google Shape;182;g60d0c251e4afddb7_268"/>
              <p:cNvSpPr/>
              <p:nvPr/>
            </p:nvSpPr>
            <p:spPr>
              <a:xfrm flipH="1">
                <a:off x="2228107"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60d0c251e4afddb7_268"/>
              <p:cNvSpPr/>
              <p:nvPr/>
            </p:nvSpPr>
            <p:spPr>
              <a:xfrm flipH="1">
                <a:off x="2228107"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60d0c251e4afddb7_268"/>
              <p:cNvSpPr/>
              <p:nvPr/>
            </p:nvSpPr>
            <p:spPr>
              <a:xfrm flipH="1">
                <a:off x="2228107"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60d0c251e4afddb7_268"/>
              <p:cNvSpPr/>
              <p:nvPr/>
            </p:nvSpPr>
            <p:spPr>
              <a:xfrm flipH="1">
                <a:off x="2228107"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g60d0c251e4afddb7_268"/>
            <p:cNvGrpSpPr/>
            <p:nvPr/>
          </p:nvGrpSpPr>
          <p:grpSpPr>
            <a:xfrm>
              <a:off x="2599462" y="4518900"/>
              <a:ext cx="231600" cy="624600"/>
              <a:chOff x="2599462" y="4518900"/>
              <a:chExt cx="231600" cy="624600"/>
            </a:xfrm>
          </p:grpSpPr>
          <p:sp>
            <p:nvSpPr>
              <p:cNvPr id="187" name="Google Shape;187;g60d0c251e4afddb7_268"/>
              <p:cNvSpPr/>
              <p:nvPr/>
            </p:nvSpPr>
            <p:spPr>
              <a:xfrm flipH="1">
                <a:off x="2599462"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60d0c251e4afddb7_268"/>
              <p:cNvSpPr/>
              <p:nvPr/>
            </p:nvSpPr>
            <p:spPr>
              <a:xfrm flipH="1">
                <a:off x="2599462"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60d0c251e4afddb7_268"/>
              <p:cNvSpPr/>
              <p:nvPr/>
            </p:nvSpPr>
            <p:spPr>
              <a:xfrm flipH="1">
                <a:off x="2599462"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 name="Google Shape;190;g60d0c251e4afddb7_268"/>
            <p:cNvGrpSpPr/>
            <p:nvPr/>
          </p:nvGrpSpPr>
          <p:grpSpPr>
            <a:xfrm>
              <a:off x="3342171" y="4099200"/>
              <a:ext cx="231600" cy="1044300"/>
              <a:chOff x="3342171" y="4099200"/>
              <a:chExt cx="231600" cy="1044300"/>
            </a:xfrm>
          </p:grpSpPr>
          <p:sp>
            <p:nvSpPr>
              <p:cNvPr id="191" name="Google Shape;191;g60d0c251e4afddb7_268"/>
              <p:cNvSpPr/>
              <p:nvPr/>
            </p:nvSpPr>
            <p:spPr>
              <a:xfrm flipH="1">
                <a:off x="3342171"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60d0c251e4afddb7_268"/>
              <p:cNvSpPr/>
              <p:nvPr/>
            </p:nvSpPr>
            <p:spPr>
              <a:xfrm flipH="1">
                <a:off x="3342171"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60d0c251e4afddb7_268"/>
              <p:cNvSpPr/>
              <p:nvPr/>
            </p:nvSpPr>
            <p:spPr>
              <a:xfrm flipH="1">
                <a:off x="3342171"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60d0c251e4afddb7_268"/>
              <p:cNvSpPr/>
              <p:nvPr/>
            </p:nvSpPr>
            <p:spPr>
              <a:xfrm flipH="1">
                <a:off x="3342171"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60d0c251e4afddb7_268"/>
              <p:cNvSpPr/>
              <p:nvPr/>
            </p:nvSpPr>
            <p:spPr>
              <a:xfrm flipH="1">
                <a:off x="3342171"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 name="Google Shape;196;g60d0c251e4afddb7_268"/>
            <p:cNvGrpSpPr/>
            <p:nvPr/>
          </p:nvGrpSpPr>
          <p:grpSpPr>
            <a:xfrm>
              <a:off x="3713525" y="4309200"/>
              <a:ext cx="231600" cy="834300"/>
              <a:chOff x="3713525" y="4309200"/>
              <a:chExt cx="231600" cy="834300"/>
            </a:xfrm>
          </p:grpSpPr>
          <p:sp>
            <p:nvSpPr>
              <p:cNvPr id="197" name="Google Shape;197;g60d0c251e4afddb7_268"/>
              <p:cNvSpPr/>
              <p:nvPr/>
            </p:nvSpPr>
            <p:spPr>
              <a:xfrm flipH="1">
                <a:off x="3713525"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60d0c251e4afddb7_268"/>
              <p:cNvSpPr/>
              <p:nvPr/>
            </p:nvSpPr>
            <p:spPr>
              <a:xfrm flipH="1">
                <a:off x="3713525"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60d0c251e4afddb7_268"/>
              <p:cNvSpPr/>
              <p:nvPr/>
            </p:nvSpPr>
            <p:spPr>
              <a:xfrm flipH="1">
                <a:off x="3713525"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60d0c251e4afddb7_268"/>
              <p:cNvSpPr/>
              <p:nvPr/>
            </p:nvSpPr>
            <p:spPr>
              <a:xfrm flipH="1">
                <a:off x="3713525"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g60d0c251e4afddb7_268"/>
            <p:cNvGrpSpPr/>
            <p:nvPr/>
          </p:nvGrpSpPr>
          <p:grpSpPr>
            <a:xfrm>
              <a:off x="1485398" y="4309200"/>
              <a:ext cx="231600" cy="834300"/>
              <a:chOff x="1485398" y="4309200"/>
              <a:chExt cx="231600" cy="834300"/>
            </a:xfrm>
          </p:grpSpPr>
          <p:sp>
            <p:nvSpPr>
              <p:cNvPr id="202" name="Google Shape;202;g60d0c251e4afddb7_268"/>
              <p:cNvSpPr/>
              <p:nvPr/>
            </p:nvSpPr>
            <p:spPr>
              <a:xfrm flipH="1">
                <a:off x="148539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60d0c251e4afddb7_268"/>
              <p:cNvSpPr/>
              <p:nvPr/>
            </p:nvSpPr>
            <p:spPr>
              <a:xfrm flipH="1">
                <a:off x="148539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60d0c251e4afddb7_268"/>
              <p:cNvSpPr/>
              <p:nvPr/>
            </p:nvSpPr>
            <p:spPr>
              <a:xfrm flipH="1">
                <a:off x="148539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60d0c251e4afddb7_268"/>
              <p:cNvSpPr/>
              <p:nvPr/>
            </p:nvSpPr>
            <p:spPr>
              <a:xfrm flipH="1">
                <a:off x="148539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 name="Google Shape;206;g60d0c251e4afddb7_268"/>
            <p:cNvGrpSpPr/>
            <p:nvPr/>
          </p:nvGrpSpPr>
          <p:grpSpPr>
            <a:xfrm>
              <a:off x="4084879" y="4518900"/>
              <a:ext cx="231600" cy="624600"/>
              <a:chOff x="4084879" y="4518900"/>
              <a:chExt cx="231600" cy="624600"/>
            </a:xfrm>
          </p:grpSpPr>
          <p:sp>
            <p:nvSpPr>
              <p:cNvPr id="207" name="Google Shape;207;g60d0c251e4afddb7_268"/>
              <p:cNvSpPr/>
              <p:nvPr/>
            </p:nvSpPr>
            <p:spPr>
              <a:xfrm flipH="1">
                <a:off x="4084879"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60d0c251e4afddb7_268"/>
              <p:cNvSpPr/>
              <p:nvPr/>
            </p:nvSpPr>
            <p:spPr>
              <a:xfrm flipH="1">
                <a:off x="4084879"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60d0c251e4afddb7_268"/>
              <p:cNvSpPr/>
              <p:nvPr/>
            </p:nvSpPr>
            <p:spPr>
              <a:xfrm flipH="1">
                <a:off x="4084879"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g60d0c251e4afddb7_268"/>
            <p:cNvGrpSpPr/>
            <p:nvPr/>
          </p:nvGrpSpPr>
          <p:grpSpPr>
            <a:xfrm>
              <a:off x="2970816" y="4309200"/>
              <a:ext cx="231600" cy="834300"/>
              <a:chOff x="2970816" y="4309200"/>
              <a:chExt cx="231600" cy="834300"/>
            </a:xfrm>
          </p:grpSpPr>
          <p:sp>
            <p:nvSpPr>
              <p:cNvPr id="211" name="Google Shape;211;g60d0c251e4afddb7_268"/>
              <p:cNvSpPr/>
              <p:nvPr/>
            </p:nvSpPr>
            <p:spPr>
              <a:xfrm flipH="1">
                <a:off x="2970816"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60d0c251e4afddb7_268"/>
              <p:cNvSpPr/>
              <p:nvPr/>
            </p:nvSpPr>
            <p:spPr>
              <a:xfrm flipH="1">
                <a:off x="2970816"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60d0c251e4afddb7_268"/>
              <p:cNvSpPr/>
              <p:nvPr/>
            </p:nvSpPr>
            <p:spPr>
              <a:xfrm flipH="1">
                <a:off x="2970816"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60d0c251e4afddb7_268"/>
              <p:cNvSpPr/>
              <p:nvPr/>
            </p:nvSpPr>
            <p:spPr>
              <a:xfrm flipH="1">
                <a:off x="2970816"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 name="Google Shape;215;g60d0c251e4afddb7_268"/>
            <p:cNvGrpSpPr/>
            <p:nvPr/>
          </p:nvGrpSpPr>
          <p:grpSpPr>
            <a:xfrm>
              <a:off x="4456234" y="4309200"/>
              <a:ext cx="231600" cy="834300"/>
              <a:chOff x="4456234" y="4309200"/>
              <a:chExt cx="231600" cy="834300"/>
            </a:xfrm>
          </p:grpSpPr>
          <p:sp>
            <p:nvSpPr>
              <p:cNvPr id="216" name="Google Shape;216;g60d0c251e4afddb7_268"/>
              <p:cNvSpPr/>
              <p:nvPr/>
            </p:nvSpPr>
            <p:spPr>
              <a:xfrm flipH="1">
                <a:off x="4456234"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60d0c251e4afddb7_268"/>
              <p:cNvSpPr/>
              <p:nvPr/>
            </p:nvSpPr>
            <p:spPr>
              <a:xfrm flipH="1">
                <a:off x="4456234"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60d0c251e4afddb7_268"/>
              <p:cNvSpPr/>
              <p:nvPr/>
            </p:nvSpPr>
            <p:spPr>
              <a:xfrm flipH="1">
                <a:off x="4456234"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60d0c251e4afddb7_268"/>
              <p:cNvSpPr/>
              <p:nvPr/>
            </p:nvSpPr>
            <p:spPr>
              <a:xfrm flipH="1">
                <a:off x="4456234"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 name="Google Shape;220;g60d0c251e4afddb7_268"/>
            <p:cNvGrpSpPr/>
            <p:nvPr/>
          </p:nvGrpSpPr>
          <p:grpSpPr>
            <a:xfrm>
              <a:off x="4827588" y="4099200"/>
              <a:ext cx="231600" cy="1044300"/>
              <a:chOff x="4827588" y="4099200"/>
              <a:chExt cx="231600" cy="1044300"/>
            </a:xfrm>
          </p:grpSpPr>
          <p:sp>
            <p:nvSpPr>
              <p:cNvPr id="221" name="Google Shape;221;g60d0c251e4afddb7_268"/>
              <p:cNvSpPr/>
              <p:nvPr/>
            </p:nvSpPr>
            <p:spPr>
              <a:xfrm flipH="1">
                <a:off x="482758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60d0c251e4afddb7_268"/>
              <p:cNvSpPr/>
              <p:nvPr/>
            </p:nvSpPr>
            <p:spPr>
              <a:xfrm flipH="1">
                <a:off x="482758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60d0c251e4afddb7_268"/>
              <p:cNvSpPr/>
              <p:nvPr/>
            </p:nvSpPr>
            <p:spPr>
              <a:xfrm flipH="1">
                <a:off x="482758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60d0c251e4afddb7_268"/>
              <p:cNvSpPr/>
              <p:nvPr/>
            </p:nvSpPr>
            <p:spPr>
              <a:xfrm flipH="1">
                <a:off x="4827588"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60d0c251e4afddb7_268"/>
              <p:cNvSpPr/>
              <p:nvPr/>
            </p:nvSpPr>
            <p:spPr>
              <a:xfrm flipH="1">
                <a:off x="482758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 name="Google Shape;226;g60d0c251e4afddb7_268"/>
            <p:cNvGrpSpPr/>
            <p:nvPr/>
          </p:nvGrpSpPr>
          <p:grpSpPr>
            <a:xfrm>
              <a:off x="5198943" y="4309200"/>
              <a:ext cx="231600" cy="834300"/>
              <a:chOff x="5198943" y="4309200"/>
              <a:chExt cx="231600" cy="834300"/>
            </a:xfrm>
          </p:grpSpPr>
          <p:sp>
            <p:nvSpPr>
              <p:cNvPr id="227" name="Google Shape;227;g60d0c251e4afddb7_268"/>
              <p:cNvSpPr/>
              <p:nvPr/>
            </p:nvSpPr>
            <p:spPr>
              <a:xfrm flipH="1">
                <a:off x="519894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60d0c251e4afddb7_268"/>
              <p:cNvSpPr/>
              <p:nvPr/>
            </p:nvSpPr>
            <p:spPr>
              <a:xfrm flipH="1">
                <a:off x="5198943"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60d0c251e4afddb7_268"/>
              <p:cNvSpPr/>
              <p:nvPr/>
            </p:nvSpPr>
            <p:spPr>
              <a:xfrm flipH="1">
                <a:off x="519894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60d0c251e4afddb7_268"/>
              <p:cNvSpPr/>
              <p:nvPr/>
            </p:nvSpPr>
            <p:spPr>
              <a:xfrm flipH="1">
                <a:off x="519894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g60d0c251e4afddb7_268"/>
            <p:cNvGrpSpPr/>
            <p:nvPr/>
          </p:nvGrpSpPr>
          <p:grpSpPr>
            <a:xfrm>
              <a:off x="5570297" y="4518900"/>
              <a:ext cx="231600" cy="624600"/>
              <a:chOff x="5570297" y="4518900"/>
              <a:chExt cx="231600" cy="624600"/>
            </a:xfrm>
          </p:grpSpPr>
          <p:sp>
            <p:nvSpPr>
              <p:cNvPr id="232" name="Google Shape;232;g60d0c251e4afddb7_268"/>
              <p:cNvSpPr/>
              <p:nvPr/>
            </p:nvSpPr>
            <p:spPr>
              <a:xfrm flipH="1">
                <a:off x="5570297"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60d0c251e4afddb7_268"/>
              <p:cNvSpPr/>
              <p:nvPr/>
            </p:nvSpPr>
            <p:spPr>
              <a:xfrm flipH="1">
                <a:off x="5570297"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60d0c251e4afddb7_268"/>
              <p:cNvSpPr/>
              <p:nvPr/>
            </p:nvSpPr>
            <p:spPr>
              <a:xfrm flipH="1">
                <a:off x="5570297"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g60d0c251e4afddb7_268"/>
            <p:cNvGrpSpPr/>
            <p:nvPr/>
          </p:nvGrpSpPr>
          <p:grpSpPr>
            <a:xfrm>
              <a:off x="5941652" y="4309200"/>
              <a:ext cx="231600" cy="834300"/>
              <a:chOff x="5941652" y="4309200"/>
              <a:chExt cx="231600" cy="834300"/>
            </a:xfrm>
          </p:grpSpPr>
          <p:sp>
            <p:nvSpPr>
              <p:cNvPr id="236" name="Google Shape;236;g60d0c251e4afddb7_268"/>
              <p:cNvSpPr/>
              <p:nvPr/>
            </p:nvSpPr>
            <p:spPr>
              <a:xfrm flipH="1">
                <a:off x="5941652"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60d0c251e4afddb7_268"/>
              <p:cNvSpPr/>
              <p:nvPr/>
            </p:nvSpPr>
            <p:spPr>
              <a:xfrm flipH="1">
                <a:off x="5941652"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60d0c251e4afddb7_268"/>
              <p:cNvSpPr/>
              <p:nvPr/>
            </p:nvSpPr>
            <p:spPr>
              <a:xfrm flipH="1">
                <a:off x="5941652"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60d0c251e4afddb7_268"/>
              <p:cNvSpPr/>
              <p:nvPr/>
            </p:nvSpPr>
            <p:spPr>
              <a:xfrm flipH="1">
                <a:off x="5941652"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 name="Google Shape;240;g60d0c251e4afddb7_268"/>
            <p:cNvGrpSpPr/>
            <p:nvPr/>
          </p:nvGrpSpPr>
          <p:grpSpPr>
            <a:xfrm>
              <a:off x="6313006" y="4099200"/>
              <a:ext cx="231600" cy="1044300"/>
              <a:chOff x="6313006" y="4099200"/>
              <a:chExt cx="231600" cy="1044300"/>
            </a:xfrm>
          </p:grpSpPr>
          <p:sp>
            <p:nvSpPr>
              <p:cNvPr id="241" name="Google Shape;241;g60d0c251e4afddb7_268"/>
              <p:cNvSpPr/>
              <p:nvPr/>
            </p:nvSpPr>
            <p:spPr>
              <a:xfrm flipH="1">
                <a:off x="6313006"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60d0c251e4afddb7_268"/>
              <p:cNvSpPr/>
              <p:nvPr/>
            </p:nvSpPr>
            <p:spPr>
              <a:xfrm flipH="1">
                <a:off x="6313006"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60d0c251e4afddb7_268"/>
              <p:cNvSpPr/>
              <p:nvPr/>
            </p:nvSpPr>
            <p:spPr>
              <a:xfrm flipH="1">
                <a:off x="6313006"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60d0c251e4afddb7_268"/>
              <p:cNvSpPr/>
              <p:nvPr/>
            </p:nvSpPr>
            <p:spPr>
              <a:xfrm flipH="1">
                <a:off x="6313006"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60d0c251e4afddb7_268"/>
              <p:cNvSpPr/>
              <p:nvPr/>
            </p:nvSpPr>
            <p:spPr>
              <a:xfrm flipH="1">
                <a:off x="6313006"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 name="Google Shape;246;g60d0c251e4afddb7_268"/>
            <p:cNvGrpSpPr/>
            <p:nvPr/>
          </p:nvGrpSpPr>
          <p:grpSpPr>
            <a:xfrm>
              <a:off x="6684361" y="4309200"/>
              <a:ext cx="231600" cy="834300"/>
              <a:chOff x="6684361" y="4309200"/>
              <a:chExt cx="231600" cy="834300"/>
            </a:xfrm>
          </p:grpSpPr>
          <p:sp>
            <p:nvSpPr>
              <p:cNvPr id="247" name="Google Shape;247;g60d0c251e4afddb7_268"/>
              <p:cNvSpPr/>
              <p:nvPr/>
            </p:nvSpPr>
            <p:spPr>
              <a:xfrm flipH="1">
                <a:off x="6684361"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60d0c251e4afddb7_268"/>
              <p:cNvSpPr/>
              <p:nvPr/>
            </p:nvSpPr>
            <p:spPr>
              <a:xfrm flipH="1">
                <a:off x="6684361"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60d0c251e4afddb7_268"/>
              <p:cNvSpPr/>
              <p:nvPr/>
            </p:nvSpPr>
            <p:spPr>
              <a:xfrm flipH="1">
                <a:off x="6684361"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60d0c251e4afddb7_268"/>
              <p:cNvSpPr/>
              <p:nvPr/>
            </p:nvSpPr>
            <p:spPr>
              <a:xfrm flipH="1">
                <a:off x="6684361"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 name="Google Shape;251;g60d0c251e4afddb7_268"/>
            <p:cNvGrpSpPr/>
            <p:nvPr/>
          </p:nvGrpSpPr>
          <p:grpSpPr>
            <a:xfrm>
              <a:off x="7055715" y="4518900"/>
              <a:ext cx="231600" cy="624600"/>
              <a:chOff x="7055715" y="4518900"/>
              <a:chExt cx="231600" cy="624600"/>
            </a:xfrm>
          </p:grpSpPr>
          <p:sp>
            <p:nvSpPr>
              <p:cNvPr id="252" name="Google Shape;252;g60d0c251e4afddb7_268"/>
              <p:cNvSpPr/>
              <p:nvPr/>
            </p:nvSpPr>
            <p:spPr>
              <a:xfrm flipH="1">
                <a:off x="7055715"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60d0c251e4afddb7_268"/>
              <p:cNvSpPr/>
              <p:nvPr/>
            </p:nvSpPr>
            <p:spPr>
              <a:xfrm flipH="1">
                <a:off x="7055715"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60d0c251e4afddb7_268"/>
              <p:cNvSpPr/>
              <p:nvPr/>
            </p:nvSpPr>
            <p:spPr>
              <a:xfrm flipH="1">
                <a:off x="7055715"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g60d0c251e4afddb7_268"/>
            <p:cNvGrpSpPr/>
            <p:nvPr/>
          </p:nvGrpSpPr>
          <p:grpSpPr>
            <a:xfrm>
              <a:off x="7798424" y="4099200"/>
              <a:ext cx="231600" cy="1044300"/>
              <a:chOff x="7798424" y="4099200"/>
              <a:chExt cx="231600" cy="1044300"/>
            </a:xfrm>
          </p:grpSpPr>
          <p:sp>
            <p:nvSpPr>
              <p:cNvPr id="256" name="Google Shape;256;g60d0c251e4afddb7_268"/>
              <p:cNvSpPr/>
              <p:nvPr/>
            </p:nvSpPr>
            <p:spPr>
              <a:xfrm flipH="1">
                <a:off x="7798424"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60d0c251e4afddb7_268"/>
              <p:cNvSpPr/>
              <p:nvPr/>
            </p:nvSpPr>
            <p:spPr>
              <a:xfrm flipH="1">
                <a:off x="7798424"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60d0c251e4afddb7_268"/>
              <p:cNvSpPr/>
              <p:nvPr/>
            </p:nvSpPr>
            <p:spPr>
              <a:xfrm flipH="1">
                <a:off x="7798424"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60d0c251e4afddb7_268"/>
              <p:cNvSpPr/>
              <p:nvPr/>
            </p:nvSpPr>
            <p:spPr>
              <a:xfrm flipH="1">
                <a:off x="7798424" y="4099200"/>
                <a:ext cx="231600" cy="104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60d0c251e4afddb7_268"/>
              <p:cNvSpPr/>
              <p:nvPr/>
            </p:nvSpPr>
            <p:spPr>
              <a:xfrm flipH="1">
                <a:off x="7798424"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g60d0c251e4afddb7_268"/>
            <p:cNvGrpSpPr/>
            <p:nvPr/>
          </p:nvGrpSpPr>
          <p:grpSpPr>
            <a:xfrm>
              <a:off x="8169779" y="4309200"/>
              <a:ext cx="231600" cy="834300"/>
              <a:chOff x="8169779" y="4309200"/>
              <a:chExt cx="231600" cy="834300"/>
            </a:xfrm>
          </p:grpSpPr>
          <p:sp>
            <p:nvSpPr>
              <p:cNvPr id="262" name="Google Shape;262;g60d0c251e4afddb7_268"/>
              <p:cNvSpPr/>
              <p:nvPr/>
            </p:nvSpPr>
            <p:spPr>
              <a:xfrm flipH="1">
                <a:off x="8169779"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60d0c251e4afddb7_268"/>
              <p:cNvSpPr/>
              <p:nvPr/>
            </p:nvSpPr>
            <p:spPr>
              <a:xfrm flipH="1">
                <a:off x="8169779"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60d0c251e4afddb7_268"/>
              <p:cNvSpPr/>
              <p:nvPr/>
            </p:nvSpPr>
            <p:spPr>
              <a:xfrm flipH="1">
                <a:off x="8169779"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60d0c251e4afddb7_268"/>
              <p:cNvSpPr/>
              <p:nvPr/>
            </p:nvSpPr>
            <p:spPr>
              <a:xfrm flipH="1">
                <a:off x="8169779"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 name="Google Shape;266;g60d0c251e4afddb7_268"/>
            <p:cNvGrpSpPr/>
            <p:nvPr/>
          </p:nvGrpSpPr>
          <p:grpSpPr>
            <a:xfrm>
              <a:off x="7427070" y="4309200"/>
              <a:ext cx="231600" cy="834300"/>
              <a:chOff x="7427070" y="4309200"/>
              <a:chExt cx="231600" cy="834300"/>
            </a:xfrm>
          </p:grpSpPr>
          <p:sp>
            <p:nvSpPr>
              <p:cNvPr id="267" name="Google Shape;267;g60d0c251e4afddb7_268"/>
              <p:cNvSpPr/>
              <p:nvPr/>
            </p:nvSpPr>
            <p:spPr>
              <a:xfrm flipH="1">
                <a:off x="7427070"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60d0c251e4afddb7_268"/>
              <p:cNvSpPr/>
              <p:nvPr/>
            </p:nvSpPr>
            <p:spPr>
              <a:xfrm flipH="1">
                <a:off x="7427070"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60d0c251e4afddb7_268"/>
              <p:cNvSpPr/>
              <p:nvPr/>
            </p:nvSpPr>
            <p:spPr>
              <a:xfrm flipH="1">
                <a:off x="7427070"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60d0c251e4afddb7_268"/>
              <p:cNvSpPr/>
              <p:nvPr/>
            </p:nvSpPr>
            <p:spPr>
              <a:xfrm flipH="1">
                <a:off x="7427070"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 name="Google Shape;271;g60d0c251e4afddb7_268"/>
            <p:cNvGrpSpPr/>
            <p:nvPr/>
          </p:nvGrpSpPr>
          <p:grpSpPr>
            <a:xfrm>
              <a:off x="8541133" y="4518900"/>
              <a:ext cx="231600" cy="624600"/>
              <a:chOff x="8541133" y="4518900"/>
              <a:chExt cx="231600" cy="624600"/>
            </a:xfrm>
          </p:grpSpPr>
          <p:sp>
            <p:nvSpPr>
              <p:cNvPr id="272" name="Google Shape;272;g60d0c251e4afddb7_268"/>
              <p:cNvSpPr/>
              <p:nvPr/>
            </p:nvSpPr>
            <p:spPr>
              <a:xfrm flipH="1">
                <a:off x="8541133"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60d0c251e4afddb7_268"/>
              <p:cNvSpPr/>
              <p:nvPr/>
            </p:nvSpPr>
            <p:spPr>
              <a:xfrm flipH="1">
                <a:off x="8541133"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60d0c251e4afddb7_268"/>
              <p:cNvSpPr/>
              <p:nvPr/>
            </p:nvSpPr>
            <p:spPr>
              <a:xfrm flipH="1">
                <a:off x="8541133"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5" name="Google Shape;275;g60d0c251e4afddb7_268"/>
            <p:cNvGrpSpPr/>
            <p:nvPr/>
          </p:nvGrpSpPr>
          <p:grpSpPr>
            <a:xfrm>
              <a:off x="8912488" y="4309200"/>
              <a:ext cx="231600" cy="834300"/>
              <a:chOff x="8912488" y="4309200"/>
              <a:chExt cx="231600" cy="834300"/>
            </a:xfrm>
          </p:grpSpPr>
          <p:sp>
            <p:nvSpPr>
              <p:cNvPr id="276" name="Google Shape;276;g60d0c251e4afddb7_268"/>
              <p:cNvSpPr/>
              <p:nvPr/>
            </p:nvSpPr>
            <p:spPr>
              <a:xfrm flipH="1">
                <a:off x="8912488" y="4728600"/>
                <a:ext cx="231600" cy="4149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60d0c251e4afddb7_268"/>
              <p:cNvSpPr/>
              <p:nvPr/>
            </p:nvSpPr>
            <p:spPr>
              <a:xfrm flipH="1">
                <a:off x="8912488" y="4309200"/>
                <a:ext cx="231600" cy="8343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60d0c251e4afddb7_268"/>
              <p:cNvSpPr/>
              <p:nvPr/>
            </p:nvSpPr>
            <p:spPr>
              <a:xfrm flipH="1">
                <a:off x="8912488" y="4518900"/>
                <a:ext cx="231600" cy="6246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60d0c251e4afddb7_268"/>
              <p:cNvSpPr/>
              <p:nvPr/>
            </p:nvSpPr>
            <p:spPr>
              <a:xfrm flipH="1">
                <a:off x="8912488" y="4938300"/>
                <a:ext cx="231600" cy="2052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80" name="Google Shape;280;g60d0c251e4afddb7_268"/>
          <p:cNvSpPr txBox="1">
            <a:spLocks noGrp="1"/>
          </p:cNvSpPr>
          <p:nvPr>
            <p:ph type="title" hasCustomPrompt="1"/>
          </p:nvPr>
        </p:nvSpPr>
        <p:spPr>
          <a:xfrm>
            <a:off x="1851500" y="1030300"/>
            <a:ext cx="8489100" cy="2484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281" name="Google Shape;281;g60d0c251e4afddb7_268"/>
          <p:cNvSpPr txBox="1">
            <a:spLocks noGrp="1"/>
          </p:cNvSpPr>
          <p:nvPr>
            <p:ph type="body" idx="1"/>
          </p:nvPr>
        </p:nvSpPr>
        <p:spPr>
          <a:xfrm>
            <a:off x="1851500" y="3616400"/>
            <a:ext cx="8489100" cy="1481700"/>
          </a:xfrm>
          <a:prstGeom prst="rect">
            <a:avLst/>
          </a:prstGeom>
          <a:noFill/>
          <a:ln>
            <a:noFill/>
          </a:ln>
        </p:spPr>
        <p:txBody>
          <a:bodyPr spcFirstLastPara="1" wrap="square" lIns="121900" tIns="121900" rIns="121900" bIns="121900" anchor="t" anchorCtr="0">
            <a:normAutofit/>
          </a:bodyPr>
          <a:lstStyle>
            <a:lvl1pPr marL="457200" lvl="0" indent="-336550" algn="ctr">
              <a:lnSpc>
                <a:spcPct val="115000"/>
              </a:lnSpc>
              <a:spcBef>
                <a:spcPts val="0"/>
              </a:spcBef>
              <a:spcAft>
                <a:spcPts val="0"/>
              </a:spcAft>
              <a:buClr>
                <a:schemeClr val="lt1"/>
              </a:buClr>
              <a:buSzPts val="1700"/>
              <a:buChar char="●"/>
              <a:defRPr>
                <a:solidFill>
                  <a:schemeClr val="lt1"/>
                </a:solidFill>
              </a:defRPr>
            </a:lvl1pPr>
            <a:lvl2pPr marL="914400" lvl="1" indent="-323850" algn="ctr">
              <a:lnSpc>
                <a:spcPct val="115000"/>
              </a:lnSpc>
              <a:spcBef>
                <a:spcPts val="0"/>
              </a:spcBef>
              <a:spcAft>
                <a:spcPts val="0"/>
              </a:spcAft>
              <a:buClr>
                <a:schemeClr val="lt1"/>
              </a:buClr>
              <a:buSzPts val="1500"/>
              <a:buChar char="○"/>
              <a:defRPr>
                <a:solidFill>
                  <a:schemeClr val="lt1"/>
                </a:solidFill>
              </a:defRPr>
            </a:lvl2pPr>
            <a:lvl3pPr marL="1371600" lvl="2" indent="-323850" algn="ctr">
              <a:lnSpc>
                <a:spcPct val="115000"/>
              </a:lnSpc>
              <a:spcBef>
                <a:spcPts val="0"/>
              </a:spcBef>
              <a:spcAft>
                <a:spcPts val="0"/>
              </a:spcAft>
              <a:buClr>
                <a:schemeClr val="lt1"/>
              </a:buClr>
              <a:buSzPts val="1500"/>
              <a:buChar char="■"/>
              <a:defRPr>
                <a:solidFill>
                  <a:schemeClr val="lt1"/>
                </a:solidFill>
              </a:defRPr>
            </a:lvl3pPr>
            <a:lvl4pPr marL="1828800" lvl="3" indent="-323850" algn="ctr">
              <a:lnSpc>
                <a:spcPct val="115000"/>
              </a:lnSpc>
              <a:spcBef>
                <a:spcPts val="0"/>
              </a:spcBef>
              <a:spcAft>
                <a:spcPts val="0"/>
              </a:spcAft>
              <a:buClr>
                <a:schemeClr val="lt1"/>
              </a:buClr>
              <a:buSzPts val="1500"/>
              <a:buChar char="●"/>
              <a:defRPr>
                <a:solidFill>
                  <a:schemeClr val="lt1"/>
                </a:solidFill>
              </a:defRPr>
            </a:lvl4pPr>
            <a:lvl5pPr marL="2286000" lvl="4" indent="-323850" algn="ctr">
              <a:lnSpc>
                <a:spcPct val="115000"/>
              </a:lnSpc>
              <a:spcBef>
                <a:spcPts val="0"/>
              </a:spcBef>
              <a:spcAft>
                <a:spcPts val="0"/>
              </a:spcAft>
              <a:buClr>
                <a:schemeClr val="lt1"/>
              </a:buClr>
              <a:buSzPts val="1500"/>
              <a:buChar char="○"/>
              <a:defRPr>
                <a:solidFill>
                  <a:schemeClr val="lt1"/>
                </a:solidFill>
              </a:defRPr>
            </a:lvl5pPr>
            <a:lvl6pPr marL="2743200" lvl="5" indent="-323850" algn="ctr">
              <a:lnSpc>
                <a:spcPct val="115000"/>
              </a:lnSpc>
              <a:spcBef>
                <a:spcPts val="0"/>
              </a:spcBef>
              <a:spcAft>
                <a:spcPts val="0"/>
              </a:spcAft>
              <a:buClr>
                <a:schemeClr val="lt1"/>
              </a:buClr>
              <a:buSzPts val="1500"/>
              <a:buChar char="■"/>
              <a:defRPr>
                <a:solidFill>
                  <a:schemeClr val="lt1"/>
                </a:solidFill>
              </a:defRPr>
            </a:lvl6pPr>
            <a:lvl7pPr marL="3200400" lvl="6" indent="-323850" algn="ctr">
              <a:lnSpc>
                <a:spcPct val="115000"/>
              </a:lnSpc>
              <a:spcBef>
                <a:spcPts val="0"/>
              </a:spcBef>
              <a:spcAft>
                <a:spcPts val="0"/>
              </a:spcAft>
              <a:buClr>
                <a:schemeClr val="lt1"/>
              </a:buClr>
              <a:buSzPts val="1500"/>
              <a:buChar char="●"/>
              <a:defRPr>
                <a:solidFill>
                  <a:schemeClr val="lt1"/>
                </a:solidFill>
              </a:defRPr>
            </a:lvl7pPr>
            <a:lvl8pPr marL="3657600" lvl="7" indent="-323850" algn="ctr">
              <a:lnSpc>
                <a:spcPct val="115000"/>
              </a:lnSpc>
              <a:spcBef>
                <a:spcPts val="0"/>
              </a:spcBef>
              <a:spcAft>
                <a:spcPts val="0"/>
              </a:spcAft>
              <a:buClr>
                <a:schemeClr val="lt1"/>
              </a:buClr>
              <a:buSzPts val="1500"/>
              <a:buChar char="○"/>
              <a:defRPr>
                <a:solidFill>
                  <a:schemeClr val="lt1"/>
                </a:solidFill>
              </a:defRPr>
            </a:lvl8pPr>
            <a:lvl9pPr marL="4114800" lvl="8" indent="-323850" algn="ctr">
              <a:lnSpc>
                <a:spcPct val="115000"/>
              </a:lnSpc>
              <a:spcBef>
                <a:spcPts val="0"/>
              </a:spcBef>
              <a:spcAft>
                <a:spcPts val="0"/>
              </a:spcAft>
              <a:buClr>
                <a:schemeClr val="lt1"/>
              </a:buClr>
              <a:buSzPts val="1500"/>
              <a:buChar char="■"/>
              <a:defRPr>
                <a:solidFill>
                  <a:schemeClr val="lt1"/>
                </a:solidFill>
              </a:defRPr>
            </a:lvl9pPr>
          </a:lstStyle>
          <a:p>
            <a:endParaRPr/>
          </a:p>
        </p:txBody>
      </p:sp>
      <p:sp>
        <p:nvSpPr>
          <p:cNvPr id="282" name="Google Shape;282;g60d0c251e4afddb7_26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g60d0c251e4afddb7_39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5"/>
        <p:cNvGrpSpPr/>
        <p:nvPr/>
      </p:nvGrpSpPr>
      <p:grpSpPr>
        <a:xfrm>
          <a:off x="0" y="0"/>
          <a:ext cx="0" cy="0"/>
          <a:chOff x="0" y="0"/>
          <a:chExt cx="0" cy="0"/>
        </a:xfrm>
      </p:grpSpPr>
      <p:grpSp>
        <p:nvGrpSpPr>
          <p:cNvPr id="56" name="Google Shape;56;g60d0c251e4afddb7_176"/>
          <p:cNvGrpSpPr/>
          <p:nvPr/>
        </p:nvGrpSpPr>
        <p:grpSpPr>
          <a:xfrm>
            <a:off x="195687" y="4541"/>
            <a:ext cx="1644244" cy="1846001"/>
            <a:chOff x="146769" y="3406"/>
            <a:chExt cx="1233214" cy="1384535"/>
          </a:xfrm>
        </p:grpSpPr>
        <p:grpSp>
          <p:nvGrpSpPr>
            <p:cNvPr id="57" name="Google Shape;57;g60d0c251e4afddb7_176"/>
            <p:cNvGrpSpPr/>
            <p:nvPr/>
          </p:nvGrpSpPr>
          <p:grpSpPr>
            <a:xfrm>
              <a:off x="1063183" y="3406"/>
              <a:ext cx="316800" cy="688513"/>
              <a:chOff x="1063183" y="3406"/>
              <a:chExt cx="316800" cy="688513"/>
            </a:xfrm>
          </p:grpSpPr>
          <p:sp>
            <p:nvSpPr>
              <p:cNvPr id="58" name="Google Shape;58;g60d0c251e4afddb7_176"/>
              <p:cNvSpPr/>
              <p:nvPr/>
            </p:nvSpPr>
            <p:spPr>
              <a:xfrm rot="10800000">
                <a:off x="1063183"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60d0c251e4afddb7_176"/>
              <p:cNvSpPr/>
              <p:nvPr/>
            </p:nvSpPr>
            <p:spPr>
              <a:xfrm rot="10800000">
                <a:off x="1063183"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 name="Google Shape;60;g60d0c251e4afddb7_176"/>
            <p:cNvGrpSpPr/>
            <p:nvPr/>
          </p:nvGrpSpPr>
          <p:grpSpPr>
            <a:xfrm>
              <a:off x="604976" y="3406"/>
              <a:ext cx="316800" cy="1036524"/>
              <a:chOff x="604976" y="3406"/>
              <a:chExt cx="316800" cy="1036524"/>
            </a:xfrm>
          </p:grpSpPr>
          <p:sp>
            <p:nvSpPr>
              <p:cNvPr id="61" name="Google Shape;61;g60d0c251e4afddb7_176"/>
              <p:cNvSpPr/>
              <p:nvPr/>
            </p:nvSpPr>
            <p:spPr>
              <a:xfrm rot="10800000">
                <a:off x="604976"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60d0c251e4afddb7_176"/>
              <p:cNvSpPr/>
              <p:nvPr/>
            </p:nvSpPr>
            <p:spPr>
              <a:xfrm rot="10800000">
                <a:off x="604976" y="343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60d0c251e4afddb7_176"/>
              <p:cNvSpPr/>
              <p:nvPr/>
            </p:nvSpPr>
            <p:spPr>
              <a:xfrm rot="10800000">
                <a:off x="604976"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 name="Google Shape;64;g60d0c251e4afddb7_176"/>
            <p:cNvGrpSpPr/>
            <p:nvPr/>
          </p:nvGrpSpPr>
          <p:grpSpPr>
            <a:xfrm>
              <a:off x="146769" y="3406"/>
              <a:ext cx="316800" cy="1384535"/>
              <a:chOff x="146769" y="3406"/>
              <a:chExt cx="316800" cy="1384535"/>
            </a:xfrm>
          </p:grpSpPr>
          <p:sp>
            <p:nvSpPr>
              <p:cNvPr id="65" name="Google Shape;65;g60d0c251e4afddb7_176"/>
              <p:cNvSpPr/>
              <p:nvPr/>
            </p:nvSpPr>
            <p:spPr>
              <a:xfrm rot="10800000">
                <a:off x="146769" y="3419"/>
                <a:ext cx="316800" cy="688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60d0c251e4afddb7_176"/>
              <p:cNvSpPr/>
              <p:nvPr/>
            </p:nvSpPr>
            <p:spPr>
              <a:xfrm rot="10800000">
                <a:off x="146769" y="3441"/>
                <a:ext cx="316800" cy="1384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60d0c251e4afddb7_176"/>
              <p:cNvSpPr/>
              <p:nvPr/>
            </p:nvSpPr>
            <p:spPr>
              <a:xfrm rot="10800000">
                <a:off x="146769" y="3430"/>
                <a:ext cx="316800" cy="1036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60d0c251e4afddb7_176"/>
              <p:cNvSpPr/>
              <p:nvPr/>
            </p:nvSpPr>
            <p:spPr>
              <a:xfrm rot="10800000">
                <a:off x="146769" y="3406"/>
                <a:ext cx="316800" cy="340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9" name="Google Shape;69;g60d0c251e4afddb7_176"/>
          <p:cNvGrpSpPr/>
          <p:nvPr/>
        </p:nvGrpSpPr>
        <p:grpSpPr>
          <a:xfrm>
            <a:off x="9033219" y="3871914"/>
            <a:ext cx="2914790" cy="2985925"/>
            <a:chOff x="6775084" y="2904008"/>
            <a:chExt cx="2186147" cy="2239500"/>
          </a:xfrm>
        </p:grpSpPr>
        <p:grpSp>
          <p:nvGrpSpPr>
            <p:cNvPr id="70" name="Google Shape;70;g60d0c251e4afddb7_176"/>
            <p:cNvGrpSpPr/>
            <p:nvPr/>
          </p:nvGrpSpPr>
          <p:grpSpPr>
            <a:xfrm>
              <a:off x="6775084" y="4253708"/>
              <a:ext cx="409500" cy="889800"/>
              <a:chOff x="6775084" y="4253708"/>
              <a:chExt cx="409500" cy="889800"/>
            </a:xfrm>
          </p:grpSpPr>
          <p:sp>
            <p:nvSpPr>
              <p:cNvPr id="71" name="Google Shape;71;g60d0c251e4afddb7_176"/>
              <p:cNvSpPr/>
              <p:nvPr/>
            </p:nvSpPr>
            <p:spPr>
              <a:xfrm>
                <a:off x="6775084"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60d0c251e4afddb7_176"/>
              <p:cNvSpPr/>
              <p:nvPr/>
            </p:nvSpPr>
            <p:spPr>
              <a:xfrm>
                <a:off x="6775084"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 name="Google Shape;73;g60d0c251e4afddb7_176"/>
            <p:cNvGrpSpPr/>
            <p:nvPr/>
          </p:nvGrpSpPr>
          <p:grpSpPr>
            <a:xfrm>
              <a:off x="7367299" y="3804008"/>
              <a:ext cx="409500" cy="1339500"/>
              <a:chOff x="7367299" y="3804008"/>
              <a:chExt cx="409500" cy="1339500"/>
            </a:xfrm>
          </p:grpSpPr>
          <p:sp>
            <p:nvSpPr>
              <p:cNvPr id="74" name="Google Shape;74;g60d0c251e4afddb7_176"/>
              <p:cNvSpPr/>
              <p:nvPr/>
            </p:nvSpPr>
            <p:spPr>
              <a:xfrm>
                <a:off x="7367299"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60d0c251e4afddb7_176"/>
              <p:cNvSpPr/>
              <p:nvPr/>
            </p:nvSpPr>
            <p:spPr>
              <a:xfrm>
                <a:off x="7367299"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60d0c251e4afddb7_176"/>
              <p:cNvSpPr/>
              <p:nvPr/>
            </p:nvSpPr>
            <p:spPr>
              <a:xfrm>
                <a:off x="7367299"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 name="Google Shape;77;g60d0c251e4afddb7_176"/>
            <p:cNvGrpSpPr/>
            <p:nvPr/>
          </p:nvGrpSpPr>
          <p:grpSpPr>
            <a:xfrm>
              <a:off x="7959516" y="3354008"/>
              <a:ext cx="409500" cy="1789500"/>
              <a:chOff x="7959516" y="3354008"/>
              <a:chExt cx="409500" cy="1789500"/>
            </a:xfrm>
          </p:grpSpPr>
          <p:sp>
            <p:nvSpPr>
              <p:cNvPr id="78" name="Google Shape;78;g60d0c251e4afddb7_176"/>
              <p:cNvSpPr/>
              <p:nvPr/>
            </p:nvSpPr>
            <p:spPr>
              <a:xfrm>
                <a:off x="7959516"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60d0c251e4afddb7_176"/>
              <p:cNvSpPr/>
              <p:nvPr/>
            </p:nvSpPr>
            <p:spPr>
              <a:xfrm>
                <a:off x="7959516" y="3354008"/>
                <a:ext cx="409500" cy="178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60d0c251e4afddb7_176"/>
              <p:cNvSpPr/>
              <p:nvPr/>
            </p:nvSpPr>
            <p:spPr>
              <a:xfrm>
                <a:off x="7959516"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60d0c251e4afddb7_176"/>
              <p:cNvSpPr/>
              <p:nvPr/>
            </p:nvSpPr>
            <p:spPr>
              <a:xfrm>
                <a:off x="7959516"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 name="Google Shape;82;g60d0c251e4afddb7_176"/>
            <p:cNvGrpSpPr/>
            <p:nvPr/>
          </p:nvGrpSpPr>
          <p:grpSpPr>
            <a:xfrm>
              <a:off x="8551731" y="2904008"/>
              <a:ext cx="409500" cy="2239500"/>
              <a:chOff x="8551731" y="2904008"/>
              <a:chExt cx="409500" cy="2239500"/>
            </a:xfrm>
          </p:grpSpPr>
          <p:sp>
            <p:nvSpPr>
              <p:cNvPr id="83" name="Google Shape;83;g60d0c251e4afddb7_176"/>
              <p:cNvSpPr/>
              <p:nvPr/>
            </p:nvSpPr>
            <p:spPr>
              <a:xfrm>
                <a:off x="8551731" y="4253708"/>
                <a:ext cx="409500" cy="8898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60d0c251e4afddb7_176"/>
              <p:cNvSpPr/>
              <p:nvPr/>
            </p:nvSpPr>
            <p:spPr>
              <a:xfrm>
                <a:off x="8551731" y="3354008"/>
                <a:ext cx="409500" cy="178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60d0c251e4afddb7_176"/>
              <p:cNvSpPr/>
              <p:nvPr/>
            </p:nvSpPr>
            <p:spPr>
              <a:xfrm>
                <a:off x="8551731" y="3804008"/>
                <a:ext cx="409500" cy="13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60d0c251e4afddb7_176"/>
              <p:cNvSpPr/>
              <p:nvPr/>
            </p:nvSpPr>
            <p:spPr>
              <a:xfrm>
                <a:off x="8551731" y="2904008"/>
                <a:ext cx="409500" cy="22395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60d0c251e4afddb7_176"/>
              <p:cNvSpPr/>
              <p:nvPr/>
            </p:nvSpPr>
            <p:spPr>
              <a:xfrm>
                <a:off x="8551731" y="4703408"/>
                <a:ext cx="409500" cy="440100"/>
              </a:xfrm>
              <a:prstGeom prst="round2SameRect">
                <a:avLst>
                  <a:gd name="adj1" fmla="val 50000"/>
                  <a:gd name="adj2" fmla="val 0"/>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8" name="Google Shape;88;g60d0c251e4afddb7_176"/>
          <p:cNvSpPr txBox="1">
            <a:spLocks noGrp="1"/>
          </p:cNvSpPr>
          <p:nvPr>
            <p:ph type="title"/>
          </p:nvPr>
        </p:nvSpPr>
        <p:spPr>
          <a:xfrm>
            <a:off x="1098667" y="2151767"/>
            <a:ext cx="7810500" cy="24972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89" name="Google Shape;89;g60d0c251e4afddb7_17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g60d0c251e4afddb7_400"/>
          <p:cNvSpPr txBox="1">
            <a:spLocks noGrp="1"/>
          </p:cNvSpPr>
          <p:nvPr>
            <p:ph type="title"/>
          </p:nvPr>
        </p:nvSpPr>
        <p:spPr>
          <a:xfrm>
            <a:off x="913796" y="609603"/>
            <a:ext cx="10353900" cy="1257300"/>
          </a:xfrm>
          <a:prstGeom prst="rect">
            <a:avLst/>
          </a:prstGeom>
          <a:noFill/>
          <a:ln>
            <a:noFill/>
          </a:ln>
          <a:effectLst>
            <a:outerShdw algn="tl">
              <a:srgbClr val="000000">
                <a:alpha val="44705"/>
              </a:srgbClr>
            </a:outerShdw>
          </a:effectLst>
        </p:spPr>
        <p:txBody>
          <a:bodyPr spcFirstLastPara="1" wrap="square" lIns="91425" tIns="45700" rIns="91425" bIns="45700" anchor="ctr" anchorCtr="1">
            <a:normAutofit/>
          </a:bodyPr>
          <a:lstStyle>
            <a:lvl1pPr lvl="0" algn="ctr">
              <a:lnSpc>
                <a:spcPct val="90000"/>
              </a:lnSpc>
              <a:spcBef>
                <a:spcPts val="0"/>
              </a:spcBef>
              <a:spcAft>
                <a:spcPts val="0"/>
              </a:spcAft>
              <a:buClr>
                <a:srgbClr val="F4EDD8"/>
              </a:buClr>
              <a:buSzPts val="4600"/>
              <a:buFont typeface="Sorts Mill Goudy"/>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2" name="Google Shape;92;g60d0c251e4afddb7_400"/>
          <p:cNvSpPr txBox="1">
            <a:spLocks noGrp="1"/>
          </p:cNvSpPr>
          <p:nvPr>
            <p:ph type="body" idx="1"/>
          </p:nvPr>
        </p:nvSpPr>
        <p:spPr>
          <a:xfrm>
            <a:off x="913796" y="2076446"/>
            <a:ext cx="10353900" cy="3714600"/>
          </a:xfrm>
          <a:prstGeom prst="rect">
            <a:avLst/>
          </a:prstGeom>
          <a:noFill/>
          <a:ln>
            <a:noFill/>
          </a:ln>
          <a:effectLst>
            <a:outerShdw algn="tl">
              <a:srgbClr val="000000">
                <a:alpha val="44705"/>
              </a:srgbClr>
            </a:outerShdw>
          </a:effectLst>
        </p:spPr>
        <p:txBody>
          <a:bodyPr spcFirstLastPara="1" wrap="square" lIns="91425" tIns="45700" rIns="91425" bIns="45700" anchor="t" anchorCtr="0">
            <a:normAutofit/>
          </a:bodyPr>
          <a:lstStyle>
            <a:lvl1pPr marL="457200" lvl="0" indent="-330835" algn="l">
              <a:lnSpc>
                <a:spcPct val="110000"/>
              </a:lnSpc>
              <a:spcBef>
                <a:spcPts val="600"/>
              </a:spcBef>
              <a:spcAft>
                <a:spcPts val="0"/>
              </a:spcAft>
              <a:buSzPts val="1610"/>
              <a:buChar char="●"/>
              <a:defRPr/>
            </a:lvl1pPr>
            <a:lvl2pPr marL="914400" lvl="1" indent="-321944" algn="l">
              <a:lnSpc>
                <a:spcPct val="100000"/>
              </a:lnSpc>
              <a:spcBef>
                <a:spcPts val="600"/>
              </a:spcBef>
              <a:spcAft>
                <a:spcPts val="0"/>
              </a:spcAft>
              <a:buSzPts val="1470"/>
              <a:buChar char="○"/>
              <a:defRPr/>
            </a:lvl2pPr>
            <a:lvl3pPr marL="1371600" lvl="2" indent="-308610" algn="l">
              <a:lnSpc>
                <a:spcPct val="100000"/>
              </a:lnSpc>
              <a:spcBef>
                <a:spcPts val="600"/>
              </a:spcBef>
              <a:spcAft>
                <a:spcPts val="0"/>
              </a:spcAft>
              <a:buSzPts val="1260"/>
              <a:buChar char="■"/>
              <a:defRPr/>
            </a:lvl3pPr>
            <a:lvl4pPr marL="1828800" lvl="3" indent="-299719" algn="l">
              <a:lnSpc>
                <a:spcPct val="100000"/>
              </a:lnSpc>
              <a:spcBef>
                <a:spcPts val="600"/>
              </a:spcBef>
              <a:spcAft>
                <a:spcPts val="0"/>
              </a:spcAft>
              <a:buSzPts val="1120"/>
              <a:buChar char="●"/>
              <a:defRPr/>
            </a:lvl4pPr>
            <a:lvl5pPr marL="2286000" lvl="4" indent="-299720" algn="l">
              <a:lnSpc>
                <a:spcPct val="100000"/>
              </a:lnSpc>
              <a:spcBef>
                <a:spcPts val="600"/>
              </a:spcBef>
              <a:spcAft>
                <a:spcPts val="0"/>
              </a:spcAft>
              <a:buSzPts val="11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93" name="Google Shape;93;g60d0c251e4afddb7_400"/>
          <p:cNvSpPr txBox="1">
            <a:spLocks noGrp="1"/>
          </p:cNvSpPr>
          <p:nvPr>
            <p:ph type="dt" idx="10"/>
          </p:nvPr>
        </p:nvSpPr>
        <p:spPr>
          <a:xfrm>
            <a:off x="7678738" y="6000749"/>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F2F2F2"/>
              </a:buClr>
              <a:buSzPts val="1100"/>
              <a:buFont typeface="Sorts Mill Goudy"/>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g60d0c251e4afddb7_400"/>
          <p:cNvSpPr txBox="1">
            <a:spLocks noGrp="1"/>
          </p:cNvSpPr>
          <p:nvPr>
            <p:ph type="ftr" idx="11"/>
          </p:nvPr>
        </p:nvSpPr>
        <p:spPr>
          <a:xfrm>
            <a:off x="913796" y="6000749"/>
            <a:ext cx="6672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F2F2F2"/>
              </a:buClr>
              <a:buSzPts val="1100"/>
              <a:buFont typeface="Sorts Mill Goudy"/>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g60d0c251e4afddb7_400"/>
          <p:cNvSpPr txBox="1">
            <a:spLocks noGrp="1"/>
          </p:cNvSpPr>
          <p:nvPr>
            <p:ph type="sldNum" idx="12"/>
          </p:nvPr>
        </p:nvSpPr>
        <p:spPr>
          <a:xfrm>
            <a:off x="10514008" y="6000749"/>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F2F2F2"/>
              </a:buClr>
              <a:buSzPts val="1100"/>
              <a:buFont typeface="Sorts Mill Goudy"/>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sz="1100">
              <a:solidFill>
                <a:srgbClr val="F2F2F2"/>
              </a:solidFill>
              <a:latin typeface="Sorts Mill Goudy"/>
              <a:ea typeface="Sorts Mill Goudy"/>
              <a:cs typeface="Sorts Mill Goudy"/>
              <a:sym typeface="Sorts Mill Goud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grpSp>
        <p:nvGrpSpPr>
          <p:cNvPr id="97" name="Google Shape;97;g60d0c251e4afddb7_211"/>
          <p:cNvGrpSpPr/>
          <p:nvPr/>
        </p:nvGrpSpPr>
        <p:grpSpPr>
          <a:xfrm>
            <a:off x="834621" y="399168"/>
            <a:ext cx="1332416" cy="1332416"/>
            <a:chOff x="348199" y="179450"/>
            <a:chExt cx="1116300" cy="1116300"/>
          </a:xfrm>
        </p:grpSpPr>
        <p:sp>
          <p:nvSpPr>
            <p:cNvPr id="98" name="Google Shape;98;g60d0c251e4afddb7_211"/>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60d0c251e4afddb7_211"/>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g60d0c251e4afddb7_211"/>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1" name="Google Shape;101;g60d0c251e4afddb7_211"/>
          <p:cNvSpPr txBox="1">
            <a:spLocks noGrp="1"/>
          </p:cNvSpPr>
          <p:nvPr>
            <p:ph type="body" idx="1"/>
          </p:nvPr>
        </p:nvSpPr>
        <p:spPr>
          <a:xfrm>
            <a:off x="1738400" y="2653400"/>
            <a:ext cx="93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2" name="Google Shape;102;g60d0c251e4afddb7_211"/>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g60d0c251e4afddb7_218"/>
          <p:cNvGrpSpPr/>
          <p:nvPr/>
        </p:nvGrpSpPr>
        <p:grpSpPr>
          <a:xfrm>
            <a:off x="834621" y="399168"/>
            <a:ext cx="1332416" cy="1332416"/>
            <a:chOff x="348199" y="179450"/>
            <a:chExt cx="1116300" cy="1116300"/>
          </a:xfrm>
        </p:grpSpPr>
        <p:sp>
          <p:nvSpPr>
            <p:cNvPr id="105" name="Google Shape;105;g60d0c251e4afddb7_218"/>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60d0c251e4afddb7_218"/>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 name="Google Shape;107;g60d0c251e4afddb7_218"/>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8" name="Google Shape;108;g60d0c251e4afddb7_218"/>
          <p:cNvSpPr txBox="1">
            <a:spLocks noGrp="1"/>
          </p:cNvSpPr>
          <p:nvPr>
            <p:ph type="body" idx="1"/>
          </p:nvPr>
        </p:nvSpPr>
        <p:spPr>
          <a:xfrm>
            <a:off x="1738400" y="2653400"/>
            <a:ext cx="45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9" name="Google Shape;109;g60d0c251e4afddb7_218"/>
          <p:cNvSpPr txBox="1">
            <a:spLocks noGrp="1"/>
          </p:cNvSpPr>
          <p:nvPr>
            <p:ph type="body" idx="2"/>
          </p:nvPr>
        </p:nvSpPr>
        <p:spPr>
          <a:xfrm>
            <a:off x="6538200" y="2653400"/>
            <a:ext cx="4574100" cy="33888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10" name="Google Shape;110;g60d0c251e4afddb7_218"/>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grpSp>
        <p:nvGrpSpPr>
          <p:cNvPr id="112" name="Google Shape;112;g60d0c251e4afddb7_226"/>
          <p:cNvGrpSpPr/>
          <p:nvPr/>
        </p:nvGrpSpPr>
        <p:grpSpPr>
          <a:xfrm>
            <a:off x="834621" y="399168"/>
            <a:ext cx="1332416" cy="1332416"/>
            <a:chOff x="348199" y="179450"/>
            <a:chExt cx="1116300" cy="1116300"/>
          </a:xfrm>
        </p:grpSpPr>
        <p:sp>
          <p:nvSpPr>
            <p:cNvPr id="113" name="Google Shape;113;g60d0c251e4afddb7_226"/>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60d0c251e4afddb7_226"/>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g60d0c251e4afddb7_226"/>
          <p:cNvSpPr txBox="1">
            <a:spLocks noGrp="1"/>
          </p:cNvSpPr>
          <p:nvPr>
            <p:ph type="title"/>
          </p:nvPr>
        </p:nvSpPr>
        <p:spPr>
          <a:xfrm>
            <a:off x="1738400" y="798100"/>
            <a:ext cx="9374100" cy="133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6" name="Google Shape;116;g60d0c251e4afddb7_226"/>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7"/>
        <p:cNvGrpSpPr/>
        <p:nvPr/>
      </p:nvGrpSpPr>
      <p:grpSpPr>
        <a:xfrm>
          <a:off x="0" y="0"/>
          <a:ext cx="0" cy="0"/>
          <a:chOff x="0" y="0"/>
          <a:chExt cx="0" cy="0"/>
        </a:xfrm>
      </p:grpSpPr>
      <p:grpSp>
        <p:nvGrpSpPr>
          <p:cNvPr id="118" name="Google Shape;118;g60d0c251e4afddb7_232"/>
          <p:cNvGrpSpPr/>
          <p:nvPr/>
        </p:nvGrpSpPr>
        <p:grpSpPr>
          <a:xfrm>
            <a:off x="834621" y="399168"/>
            <a:ext cx="1332416" cy="1332416"/>
            <a:chOff x="348199" y="179450"/>
            <a:chExt cx="1116300" cy="1116300"/>
          </a:xfrm>
        </p:grpSpPr>
        <p:sp>
          <p:nvSpPr>
            <p:cNvPr id="119" name="Google Shape;119;g60d0c251e4afddb7_232"/>
            <p:cNvSpPr/>
            <p:nvPr/>
          </p:nvSpPr>
          <p:spPr>
            <a:xfrm rot="-5400000">
              <a:off x="574557" y="405788"/>
              <a:ext cx="663600" cy="6636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60d0c251e4afddb7_232"/>
            <p:cNvSpPr/>
            <p:nvPr/>
          </p:nvSpPr>
          <p:spPr>
            <a:xfrm rot="-5400000">
              <a:off x="348199" y="179450"/>
              <a:ext cx="1116300" cy="1116300"/>
            </a:xfrm>
            <a:prstGeom prst="pie">
              <a:avLst>
                <a:gd name="adj1" fmla="val 10792838"/>
                <a:gd name="adj2" fmla="val 16200000"/>
              </a:avLst>
            </a:prstGeom>
            <a:solidFill>
              <a:schemeClr val="dk2">
                <a:alpha val="1137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g60d0c251e4afddb7_232"/>
          <p:cNvSpPr txBox="1">
            <a:spLocks noGrp="1"/>
          </p:cNvSpPr>
          <p:nvPr>
            <p:ph type="title"/>
          </p:nvPr>
        </p:nvSpPr>
        <p:spPr>
          <a:xfrm>
            <a:off x="1738400" y="798100"/>
            <a:ext cx="4416000" cy="21201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2" name="Google Shape;122;g60d0c251e4afddb7_232"/>
          <p:cNvSpPr txBox="1">
            <a:spLocks noGrp="1"/>
          </p:cNvSpPr>
          <p:nvPr>
            <p:ph type="body" idx="1"/>
          </p:nvPr>
        </p:nvSpPr>
        <p:spPr>
          <a:xfrm>
            <a:off x="1738400" y="3079567"/>
            <a:ext cx="4416000" cy="29625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23" name="Google Shape;123;g60d0c251e4afddb7_23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24"/>
        <p:cNvGrpSpPr/>
        <p:nvPr/>
      </p:nvGrpSpPr>
      <p:grpSpPr>
        <a:xfrm>
          <a:off x="0" y="0"/>
          <a:ext cx="0" cy="0"/>
          <a:chOff x="0" y="0"/>
          <a:chExt cx="0" cy="0"/>
        </a:xfrm>
      </p:grpSpPr>
      <p:grpSp>
        <p:nvGrpSpPr>
          <p:cNvPr id="125" name="Google Shape;125;g60d0c251e4afddb7_239"/>
          <p:cNvGrpSpPr/>
          <p:nvPr/>
        </p:nvGrpSpPr>
        <p:grpSpPr>
          <a:xfrm>
            <a:off x="9155392" y="1677"/>
            <a:ext cx="3023095" cy="3468901"/>
            <a:chOff x="6790514" y="1255"/>
            <a:chExt cx="2267380" cy="2601741"/>
          </a:xfrm>
        </p:grpSpPr>
        <p:grpSp>
          <p:nvGrpSpPr>
            <p:cNvPr id="126" name="Google Shape;126;g60d0c251e4afddb7_239"/>
            <p:cNvGrpSpPr/>
            <p:nvPr/>
          </p:nvGrpSpPr>
          <p:grpSpPr>
            <a:xfrm>
              <a:off x="7067536" y="1255"/>
              <a:ext cx="1990358" cy="1990303"/>
              <a:chOff x="7067536" y="1255"/>
              <a:chExt cx="1990358" cy="1990303"/>
            </a:xfrm>
          </p:grpSpPr>
          <p:sp>
            <p:nvSpPr>
              <p:cNvPr id="127" name="Google Shape;127;g60d0c251e4afddb7_239"/>
              <p:cNvSpPr/>
              <p:nvPr/>
            </p:nvSpPr>
            <p:spPr>
              <a:xfrm rot="-8648551">
                <a:off x="7594313" y="527721"/>
                <a:ext cx="937226" cy="937226"/>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60d0c251e4afddb7_239"/>
              <p:cNvSpPr/>
              <p:nvPr/>
            </p:nvSpPr>
            <p:spPr>
              <a:xfrm rot="-8648551">
                <a:off x="7594313" y="527721"/>
                <a:ext cx="937226" cy="937226"/>
              </a:xfrm>
              <a:prstGeom prst="pie">
                <a:avLst>
                  <a:gd name="adj1" fmla="val 19376841"/>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60d0c251e4afddb7_239"/>
              <p:cNvSpPr/>
              <p:nvPr/>
            </p:nvSpPr>
            <p:spPr>
              <a:xfrm rot="-8649154">
                <a:off x="7349891" y="283705"/>
                <a:ext cx="1425647" cy="14254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g60d0c251e4afddb7_239"/>
            <p:cNvGrpSpPr/>
            <p:nvPr/>
          </p:nvGrpSpPr>
          <p:grpSpPr>
            <a:xfrm>
              <a:off x="8207126" y="1807997"/>
              <a:ext cx="795000" cy="795000"/>
              <a:chOff x="8207126" y="1807997"/>
              <a:chExt cx="795000" cy="795000"/>
            </a:xfrm>
          </p:grpSpPr>
          <p:sp>
            <p:nvSpPr>
              <p:cNvPr id="131" name="Google Shape;131;g60d0c251e4afddb7_239"/>
              <p:cNvSpPr/>
              <p:nvPr/>
            </p:nvSpPr>
            <p:spPr>
              <a:xfrm rot="2152054">
                <a:off x="8319942" y="1920813"/>
                <a:ext cx="569367" cy="569367"/>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60d0c251e4afddb7_239"/>
              <p:cNvSpPr/>
              <p:nvPr/>
            </p:nvSpPr>
            <p:spPr>
              <a:xfrm rot="2150259">
                <a:off x="8408218" y="2008610"/>
                <a:ext cx="393004" cy="3930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60d0c251e4afddb7_239"/>
              <p:cNvSpPr/>
              <p:nvPr/>
            </p:nvSpPr>
            <p:spPr>
              <a:xfrm rot="2150259">
                <a:off x="8408218" y="2008610"/>
                <a:ext cx="393004" cy="393004"/>
              </a:xfrm>
              <a:prstGeom prst="pie">
                <a:avLst>
                  <a:gd name="adj1" fmla="val 5699893"/>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g60d0c251e4afddb7_239"/>
            <p:cNvGrpSpPr/>
            <p:nvPr/>
          </p:nvGrpSpPr>
          <p:grpSpPr>
            <a:xfrm>
              <a:off x="6790514" y="118857"/>
              <a:ext cx="548700" cy="548700"/>
              <a:chOff x="6790514" y="118857"/>
              <a:chExt cx="548700" cy="548700"/>
            </a:xfrm>
          </p:grpSpPr>
          <p:sp>
            <p:nvSpPr>
              <p:cNvPr id="135" name="Google Shape;135;g60d0c251e4afddb7_239"/>
              <p:cNvSpPr/>
              <p:nvPr/>
            </p:nvSpPr>
            <p:spPr>
              <a:xfrm rot="2150259">
                <a:off x="6868362" y="196705"/>
                <a:ext cx="393004" cy="393004"/>
              </a:xfrm>
              <a:prstGeom prst="ellipse">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60d0c251e4afddb7_239"/>
              <p:cNvSpPr/>
              <p:nvPr/>
            </p:nvSpPr>
            <p:spPr>
              <a:xfrm rot="2150259">
                <a:off x="6868362" y="196705"/>
                <a:ext cx="393004" cy="393004"/>
              </a:xfrm>
              <a:prstGeom prst="pie">
                <a:avLst>
                  <a:gd name="adj1" fmla="val 5699893"/>
                  <a:gd name="adj2" fmla="val 12313574"/>
                </a:avLst>
              </a:prstGeom>
              <a:solidFill>
                <a:schemeClr val="lt1">
                  <a:alpha val="823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37" name="Google Shape;137;g60d0c251e4afddb7_239"/>
          <p:cNvSpPr txBox="1">
            <a:spLocks noGrp="1"/>
          </p:cNvSpPr>
          <p:nvPr>
            <p:ph type="title"/>
          </p:nvPr>
        </p:nvSpPr>
        <p:spPr>
          <a:xfrm>
            <a:off x="1098667" y="1018133"/>
            <a:ext cx="7810500" cy="476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38" name="Google Shape;138;g60d0c251e4afddb7_239"/>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9"/>
        <p:cNvGrpSpPr/>
        <p:nvPr/>
      </p:nvGrpSpPr>
      <p:grpSpPr>
        <a:xfrm>
          <a:off x="0" y="0"/>
          <a:ext cx="0" cy="0"/>
          <a:chOff x="0" y="0"/>
          <a:chExt cx="0" cy="0"/>
        </a:xfrm>
      </p:grpSpPr>
      <p:sp>
        <p:nvSpPr>
          <p:cNvPr id="10" name="Google Shape;10;g60d0c251e4afddb7_13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3700"/>
              <a:buFont typeface="Maven Pro"/>
              <a:buNone/>
              <a:defRPr sz="3700" b="1" i="0" u="none" strike="noStrike" cap="none">
                <a:solidFill>
                  <a:schemeClr val="dk2"/>
                </a:solidFill>
                <a:latin typeface="Maven Pro"/>
                <a:ea typeface="Maven Pro"/>
                <a:cs typeface="Maven Pro"/>
                <a:sym typeface="Maven Pro"/>
              </a:defRPr>
            </a:lvl9pPr>
          </a:lstStyle>
          <a:p>
            <a:endParaRPr/>
          </a:p>
        </p:txBody>
      </p:sp>
      <p:sp>
        <p:nvSpPr>
          <p:cNvPr id="11" name="Google Shape;11;g60d0c251e4afddb7_13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36550" algn="l" rtl="0">
              <a:lnSpc>
                <a:spcPct val="115000"/>
              </a:lnSpc>
              <a:spcBef>
                <a:spcPts val="0"/>
              </a:spcBef>
              <a:spcAft>
                <a:spcPts val="0"/>
              </a:spcAft>
              <a:buClr>
                <a:schemeClr val="dk2"/>
              </a:buClr>
              <a:buSzPts val="1700"/>
              <a:buFont typeface="Nunito"/>
              <a:buChar char="●"/>
              <a:defRPr sz="1700" b="0" i="0" u="none" strike="noStrike" cap="none">
                <a:solidFill>
                  <a:schemeClr val="dk2"/>
                </a:solidFill>
                <a:latin typeface="Nunito"/>
                <a:ea typeface="Nunito"/>
                <a:cs typeface="Nunito"/>
                <a:sym typeface="Nunito"/>
              </a:defRPr>
            </a:lvl1pPr>
            <a:lvl2pPr marL="914400" marR="0" lvl="1"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2pPr>
            <a:lvl3pPr marL="1371600" marR="0" lvl="2"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3pPr>
            <a:lvl4pPr marL="1828800" marR="0" lvl="3"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4pPr>
            <a:lvl5pPr marL="2286000" marR="0" lvl="4"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5pPr>
            <a:lvl6pPr marL="2743200" marR="0" lvl="5"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6pPr>
            <a:lvl7pPr marL="3200400" marR="0" lvl="6"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7pPr>
            <a:lvl8pPr marL="3657600" marR="0" lvl="7"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8pPr>
            <a:lvl9pPr marL="4114800" marR="0" lvl="8"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9pPr>
          </a:lstStyle>
          <a:p>
            <a:endParaRPr/>
          </a:p>
        </p:txBody>
      </p:sp>
      <p:sp>
        <p:nvSpPr>
          <p:cNvPr id="12" name="Google Shape;12;g60d0c251e4afddb7_13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Sta_p-oB_d4?si=PSzflbzQ7wHiQ1tU"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alqasaslearning.com/blog-1/the-5-main-makharij"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qf.org.qa/events/holy-quran-program-for-memorizing-revising-and-mastering-recitatio"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youtube.com/watch?v=jldIY3-PBM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lquran.islam.gov.qa/droos/Dr3.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1"/>
          <p:cNvSpPr txBox="1"/>
          <p:nvPr/>
        </p:nvSpPr>
        <p:spPr>
          <a:xfrm>
            <a:off x="495650" y="1093500"/>
            <a:ext cx="116961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2"/>
              </a:highlight>
              <a:latin typeface="Arial"/>
              <a:ea typeface="Arial"/>
              <a:cs typeface="Arial"/>
              <a:sym typeface="Arial"/>
            </a:endParaRPr>
          </a:p>
        </p:txBody>
      </p:sp>
      <p:pic>
        <p:nvPicPr>
          <p:cNvPr id="289" name="Google Shape;289;p1"/>
          <p:cNvPicPr preferRelativeResize="0"/>
          <p:nvPr/>
        </p:nvPicPr>
        <p:blipFill rotWithShape="1">
          <a:blip r:embed="rId4">
            <a:alphaModFix/>
          </a:blip>
          <a:srcRect/>
          <a:stretch/>
        </p:blipFill>
        <p:spPr>
          <a:xfrm>
            <a:off x="0" y="0"/>
            <a:ext cx="12344399" cy="7231575"/>
          </a:xfrm>
          <a:prstGeom prst="rect">
            <a:avLst/>
          </a:prstGeom>
          <a:noFill/>
          <a:ln>
            <a:noFill/>
          </a:ln>
        </p:spPr>
      </p:pic>
      <p:sp>
        <p:nvSpPr>
          <p:cNvPr id="290" name="Google Shape;290;p1"/>
          <p:cNvSpPr txBox="1"/>
          <p:nvPr/>
        </p:nvSpPr>
        <p:spPr>
          <a:xfrm>
            <a:off x="0" y="0"/>
            <a:ext cx="30000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hlinkClick r:id="rId5"/>
              </a:rPr>
              <a:t>https://youtu.be/Sta_p-oB_d4?si=PSzflbzQ7wHiQ1tU</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A92F885-4262-CA5D-59EA-3B18536882A7}"/>
              </a:ext>
            </a:extLst>
          </p:cNvPr>
          <p:cNvSpPr>
            <a:spLocks noGrp="1"/>
          </p:cNvSpPr>
          <p:nvPr>
            <p:ph type="subTitle" idx="1"/>
          </p:nvPr>
        </p:nvSpPr>
        <p:spPr>
          <a:xfrm>
            <a:off x="4075773" y="159345"/>
            <a:ext cx="5673900" cy="927300"/>
          </a:xfrm>
        </p:spPr>
        <p:txBody>
          <a:bodyPr>
            <a:normAutofit/>
          </a:bodyPr>
          <a:lstStyle/>
          <a:p>
            <a:r>
              <a:rPr lang="en-US" sz="4400" b="1" u="sng" dirty="0">
                <a:highlight>
                  <a:srgbClr val="808080"/>
                </a:highlight>
              </a:rPr>
              <a:t>LIP LETTERS</a:t>
            </a:r>
          </a:p>
        </p:txBody>
      </p:sp>
      <p:pic>
        <p:nvPicPr>
          <p:cNvPr id="1028" name="Picture 4">
            <a:extLst>
              <a:ext uri="{FF2B5EF4-FFF2-40B4-BE49-F238E27FC236}">
                <a16:creationId xmlns:a16="http://schemas.microsoft.com/office/drawing/2014/main" id="{427E0D6F-F536-4319-5E53-8B5C8D6F8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78" y="1086645"/>
            <a:ext cx="10894244" cy="5771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B30CFB-4351-252B-3DFC-401EDE259750}"/>
              </a:ext>
            </a:extLst>
          </p:cNvPr>
          <p:cNvSpPr txBox="1"/>
          <p:nvPr/>
        </p:nvSpPr>
        <p:spPr>
          <a:xfrm>
            <a:off x="3664671" y="6034808"/>
            <a:ext cx="6657679" cy="584775"/>
          </a:xfrm>
          <a:prstGeom prst="rect">
            <a:avLst/>
          </a:prstGeom>
          <a:noFill/>
        </p:spPr>
        <p:txBody>
          <a:bodyPr wrap="square">
            <a:spAutoFit/>
          </a:bodyPr>
          <a:lstStyle/>
          <a:p>
            <a:r>
              <a:rPr lang="en-US" sz="1800" b="0" i="0" dirty="0">
                <a:solidFill>
                  <a:srgbClr val="000000"/>
                </a:solidFill>
                <a:effectLst/>
                <a:latin typeface="Times New Roman" panose="02020603050405020304" pitchFamily="18" charset="0"/>
                <a:hlinkClick r:id="rId3"/>
              </a:rPr>
              <a:t>https://www.alqasaslearning.com/blog-1/the-5-main-makharij</a:t>
            </a:r>
            <a:endParaRPr lang="en-US" sz="18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1255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A Deep Dive Into The Best Throat Letters In Arabic">
            <a:extLst>
              <a:ext uri="{FF2B5EF4-FFF2-40B4-BE49-F238E27FC236}">
                <a16:creationId xmlns:a16="http://schemas.microsoft.com/office/drawing/2014/main" id="{D725655C-6EED-62F6-887D-FB23760E6E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A Deep Dive Into The Best Throat Letters In Arabic">
            <a:extLst>
              <a:ext uri="{FF2B5EF4-FFF2-40B4-BE49-F238E27FC236}">
                <a16:creationId xmlns:a16="http://schemas.microsoft.com/office/drawing/2014/main" id="{28C066E1-827D-1567-CB12-C22AAA8478A1}"/>
              </a:ext>
            </a:extLst>
          </p:cNvPr>
          <p:cNvSpPr>
            <a:spLocks noChangeAspect="1" noChangeArrowheads="1"/>
          </p:cNvSpPr>
          <p:nvPr/>
        </p:nvSpPr>
        <p:spPr bwMode="auto">
          <a:xfrm>
            <a:off x="5943600" y="3276600"/>
            <a:ext cx="3879130" cy="38791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 Deep Dive Into The Best Throat Letters In Arabic">
            <a:extLst>
              <a:ext uri="{FF2B5EF4-FFF2-40B4-BE49-F238E27FC236}">
                <a16:creationId xmlns:a16="http://schemas.microsoft.com/office/drawing/2014/main" id="{0A2E698D-513A-9201-1D4C-7C8773AD7BC5}"/>
              </a:ext>
            </a:extLst>
          </p:cNvPr>
          <p:cNvSpPr>
            <a:spLocks noChangeAspect="1" noChangeArrowheads="1"/>
          </p:cNvSpPr>
          <p:nvPr/>
        </p:nvSpPr>
        <p:spPr bwMode="auto">
          <a:xfrm>
            <a:off x="6095999" y="3428999"/>
            <a:ext cx="2736915" cy="27369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A Deep Dive Into The Best Throat Letters In Arabic">
            <a:extLst>
              <a:ext uri="{FF2B5EF4-FFF2-40B4-BE49-F238E27FC236}">
                <a16:creationId xmlns:a16="http://schemas.microsoft.com/office/drawing/2014/main" id="{1978756B-F94B-7397-0392-430CD7C34154}"/>
              </a:ext>
            </a:extLst>
          </p:cNvPr>
          <p:cNvSpPr>
            <a:spLocks noChangeAspect="1" noChangeArrowheads="1"/>
          </p:cNvSpPr>
          <p:nvPr/>
        </p:nvSpPr>
        <p:spPr bwMode="auto">
          <a:xfrm>
            <a:off x="680301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pic>
        <p:nvPicPr>
          <p:cNvPr id="3082" name="Picture 10" descr="Throat Letters Arabic | Smart Quran Academy">
            <a:extLst>
              <a:ext uri="{FF2B5EF4-FFF2-40B4-BE49-F238E27FC236}">
                <a16:creationId xmlns:a16="http://schemas.microsoft.com/office/drawing/2014/main" id="{818F534E-CADE-44EF-EACA-A6E8C4813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97" y="66800"/>
            <a:ext cx="9355006" cy="672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0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5B31-D859-FF96-2B78-DDB65EB8A2AF}"/>
              </a:ext>
            </a:extLst>
          </p:cNvPr>
          <p:cNvSpPr>
            <a:spLocks noGrp="1"/>
          </p:cNvSpPr>
          <p:nvPr>
            <p:ph type="ctrTitle"/>
          </p:nvPr>
        </p:nvSpPr>
        <p:spPr>
          <a:xfrm>
            <a:off x="4058683" y="-112967"/>
            <a:ext cx="5673900" cy="2497200"/>
          </a:xfrm>
        </p:spPr>
        <p:txBody>
          <a:bodyPr>
            <a:normAutofit/>
          </a:bodyPr>
          <a:lstStyle/>
          <a:p>
            <a:r>
              <a:rPr lang="en-US" sz="4400" u="sng" dirty="0"/>
              <a:t>Activity</a:t>
            </a:r>
          </a:p>
        </p:txBody>
      </p:sp>
      <p:sp>
        <p:nvSpPr>
          <p:cNvPr id="3" name="Subtitle 2">
            <a:extLst>
              <a:ext uri="{FF2B5EF4-FFF2-40B4-BE49-F238E27FC236}">
                <a16:creationId xmlns:a16="http://schemas.microsoft.com/office/drawing/2014/main" id="{2817E522-6127-1107-0A3C-937B321BF8C5}"/>
              </a:ext>
            </a:extLst>
          </p:cNvPr>
          <p:cNvSpPr>
            <a:spLocks noGrp="1"/>
          </p:cNvSpPr>
          <p:nvPr>
            <p:ph type="subTitle" idx="1"/>
          </p:nvPr>
        </p:nvSpPr>
        <p:spPr>
          <a:xfrm>
            <a:off x="938411" y="2384233"/>
            <a:ext cx="10260631" cy="927300"/>
          </a:xfrm>
        </p:spPr>
        <p:txBody>
          <a:bodyPr>
            <a:noAutofit/>
          </a:bodyPr>
          <a:lstStyle/>
          <a:p>
            <a:pPr rtl="0" fontAlgn="base">
              <a:buFont typeface="Arial" panose="020B0604020202020204" pitchFamily="34" charset="0"/>
              <a:buChar char="•"/>
            </a:pPr>
            <a:r>
              <a:rPr lang="en-US" sz="1800" b="0" i="0" u="none" strike="noStrike" dirty="0">
                <a:solidFill>
                  <a:srgbClr val="000000"/>
                </a:solidFill>
                <a:effectLst/>
                <a:highlight>
                  <a:srgbClr val="FFFF00"/>
                </a:highlight>
                <a:latin typeface="Calibri" panose="020F0502020204030204" pitchFamily="34" charset="0"/>
              </a:rPr>
              <a:t> </a:t>
            </a:r>
            <a:r>
              <a:rPr lang="en-US" sz="2400" b="0" i="0" u="none" strike="noStrike" dirty="0">
                <a:solidFill>
                  <a:srgbClr val="000000"/>
                </a:solidFill>
                <a:effectLst/>
                <a:highlight>
                  <a:srgbClr val="FFFF00"/>
                </a:highlight>
                <a:latin typeface="Calibri" panose="020F0502020204030204" pitchFamily="34" charset="0"/>
              </a:rPr>
              <a:t>Explain the Qaida lesson and write some examples of the </a:t>
            </a:r>
            <a:r>
              <a:rPr lang="en-US" sz="2400" b="0" i="0" u="none" strike="noStrike" dirty="0" err="1">
                <a:solidFill>
                  <a:srgbClr val="000000"/>
                </a:solidFill>
                <a:effectLst/>
                <a:highlight>
                  <a:srgbClr val="FFFF00"/>
                </a:highlight>
                <a:latin typeface="Calibri" panose="020F0502020204030204" pitchFamily="34" charset="0"/>
              </a:rPr>
              <a:t>Shaddah</a:t>
            </a:r>
            <a:r>
              <a:rPr lang="en-US" sz="2400" b="0" i="0" u="none" strike="noStrike" dirty="0">
                <a:solidFill>
                  <a:srgbClr val="000000"/>
                </a:solidFill>
                <a:effectLst/>
                <a:highlight>
                  <a:srgbClr val="FFFF00"/>
                </a:highlight>
                <a:latin typeface="Calibri" panose="020F0502020204030204" pitchFamily="34" charset="0"/>
              </a:rPr>
              <a:t> letters from the provided </a:t>
            </a:r>
            <a:r>
              <a:rPr lang="en-US" sz="2400" b="0" i="0" u="none" strike="noStrike" dirty="0" err="1">
                <a:solidFill>
                  <a:srgbClr val="000000"/>
                </a:solidFill>
                <a:effectLst/>
                <a:highlight>
                  <a:srgbClr val="FFFF00"/>
                </a:highlight>
                <a:latin typeface="Calibri" panose="020F0502020204030204" pitchFamily="34" charset="0"/>
              </a:rPr>
              <a:t>Juz</a:t>
            </a:r>
            <a:r>
              <a:rPr lang="en-US" sz="2400" b="0" i="0" u="none" strike="noStrike" dirty="0">
                <a:solidFill>
                  <a:srgbClr val="000000"/>
                </a:solidFill>
                <a:effectLst/>
                <a:highlight>
                  <a:srgbClr val="FFFF00"/>
                </a:highlight>
                <a:latin typeface="Calibri" panose="020F0502020204030204" pitchFamily="34" charset="0"/>
              </a:rPr>
              <a:t> amma.</a:t>
            </a:r>
          </a:p>
          <a:p>
            <a:pPr rtl="0">
              <a:buFont typeface="Arial" panose="020B0604020202020204" pitchFamily="34" charset="0"/>
              <a:buChar char="•"/>
            </a:pPr>
            <a:r>
              <a:rPr lang="en-US" sz="2400" b="0" i="0" u="none" strike="noStrike" dirty="0">
                <a:solidFill>
                  <a:srgbClr val="000000"/>
                </a:solidFill>
                <a:effectLst/>
                <a:highlight>
                  <a:srgbClr val="FFFF00"/>
                </a:highlight>
                <a:latin typeface="Cambria" panose="02040503050406030204" pitchFamily="18" charset="0"/>
              </a:rPr>
              <a:t>Open the Quran and find the </a:t>
            </a:r>
            <a:r>
              <a:rPr lang="en-US" sz="2400" b="0" i="0" u="none" strike="noStrike" dirty="0" err="1">
                <a:solidFill>
                  <a:srgbClr val="000000"/>
                </a:solidFill>
                <a:effectLst/>
                <a:highlight>
                  <a:srgbClr val="FFFF00"/>
                </a:highlight>
                <a:latin typeface="Cambria" panose="02040503050406030204" pitchFamily="18" charset="0"/>
              </a:rPr>
              <a:t>Shaddah</a:t>
            </a:r>
            <a:r>
              <a:rPr lang="en-US" sz="2400" b="0" i="0" u="none" strike="noStrike" dirty="0">
                <a:solidFill>
                  <a:srgbClr val="000000"/>
                </a:solidFill>
                <a:effectLst/>
                <a:highlight>
                  <a:srgbClr val="FFFF00"/>
                </a:highlight>
                <a:latin typeface="Cambria" panose="02040503050406030204" pitchFamily="18" charset="0"/>
              </a:rPr>
              <a:t> letters and try to use what you have learn.</a:t>
            </a:r>
          </a:p>
          <a:p>
            <a:pPr rtl="0">
              <a:buFont typeface="Arial" panose="020B0604020202020204" pitchFamily="34" charset="0"/>
              <a:buChar char="•"/>
            </a:pPr>
            <a:r>
              <a:rPr lang="en-US" sz="2400" dirty="0">
                <a:solidFill>
                  <a:srgbClr val="000000"/>
                </a:solidFill>
                <a:highlight>
                  <a:srgbClr val="FFFF00"/>
                </a:highlight>
                <a:latin typeface="Calibri" panose="020F0502020204030204" pitchFamily="34" charset="0"/>
              </a:rPr>
              <a:t>R</a:t>
            </a:r>
            <a:r>
              <a:rPr lang="en-US" sz="2400" b="0" i="0" u="none" strike="noStrike" dirty="0">
                <a:solidFill>
                  <a:srgbClr val="000000"/>
                </a:solidFill>
                <a:effectLst/>
                <a:highlight>
                  <a:srgbClr val="FFFF00"/>
                </a:highlight>
                <a:latin typeface="Calibri" panose="020F0502020204030204" pitchFamily="34" charset="0"/>
              </a:rPr>
              <a:t>ead the </a:t>
            </a:r>
            <a:r>
              <a:rPr lang="en-US" sz="2400" b="0" i="0" u="none" strike="noStrike" dirty="0" err="1">
                <a:solidFill>
                  <a:srgbClr val="000000"/>
                </a:solidFill>
                <a:effectLst/>
                <a:highlight>
                  <a:srgbClr val="FFFF00"/>
                </a:highlight>
                <a:latin typeface="Calibri" panose="020F0502020204030204" pitchFamily="34" charset="0"/>
              </a:rPr>
              <a:t>qaida</a:t>
            </a:r>
            <a:r>
              <a:rPr lang="en-US" sz="2400" b="0" i="0" u="none" strike="noStrike" dirty="0">
                <a:solidFill>
                  <a:srgbClr val="000000"/>
                </a:solidFill>
                <a:effectLst/>
                <a:highlight>
                  <a:srgbClr val="FFFF00"/>
                </a:highlight>
                <a:latin typeface="Calibri" panose="020F0502020204030204" pitchFamily="34" charset="0"/>
              </a:rPr>
              <a:t> lesson 13 properly from the given examples provided on the smartboard by the teacher</a:t>
            </a:r>
            <a:endParaRPr lang="en-US" sz="2400" b="0" dirty="0">
              <a:effectLst/>
              <a:highlight>
                <a:srgbClr val="FFFF00"/>
              </a:highlight>
            </a:endParaRPr>
          </a:p>
          <a:p>
            <a:br>
              <a:rPr lang="en-US" sz="2000" dirty="0"/>
            </a:br>
            <a:endParaRPr lang="en-US" sz="2800" dirty="0"/>
          </a:p>
        </p:txBody>
      </p:sp>
    </p:spTree>
    <p:extLst>
      <p:ext uri="{BB962C8B-B14F-4D97-AF65-F5344CB8AC3E}">
        <p14:creationId xmlns:p14="http://schemas.microsoft.com/office/powerpoint/2010/main" val="12399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47FB-89CA-86C5-9E80-44FE5DF7DB86}"/>
              </a:ext>
            </a:extLst>
          </p:cNvPr>
          <p:cNvSpPr>
            <a:spLocks noGrp="1"/>
          </p:cNvSpPr>
          <p:nvPr>
            <p:ph type="ctrTitle"/>
          </p:nvPr>
        </p:nvSpPr>
        <p:spPr>
          <a:xfrm>
            <a:off x="4520597" y="-112967"/>
            <a:ext cx="5673900" cy="2497200"/>
          </a:xfrm>
        </p:spPr>
        <p:txBody>
          <a:bodyPr/>
          <a:lstStyle/>
          <a:p>
            <a:r>
              <a:rPr lang="en-US" dirty="0"/>
              <a:t>Home work</a:t>
            </a:r>
          </a:p>
        </p:txBody>
      </p:sp>
      <p:sp>
        <p:nvSpPr>
          <p:cNvPr id="3" name="Subtitle 2">
            <a:extLst>
              <a:ext uri="{FF2B5EF4-FFF2-40B4-BE49-F238E27FC236}">
                <a16:creationId xmlns:a16="http://schemas.microsoft.com/office/drawing/2014/main" id="{882CC634-E9AD-FF3C-9718-7C1A51EA766D}"/>
              </a:ext>
            </a:extLst>
          </p:cNvPr>
          <p:cNvSpPr>
            <a:spLocks noGrp="1"/>
          </p:cNvSpPr>
          <p:nvPr>
            <p:ph type="subTitle" idx="1"/>
          </p:nvPr>
        </p:nvSpPr>
        <p:spPr>
          <a:xfrm>
            <a:off x="3361100" y="2384233"/>
            <a:ext cx="5673900" cy="927300"/>
          </a:xfrm>
        </p:spPr>
        <p:txBody>
          <a:bodyPr>
            <a:normAutofit/>
          </a:bodyPr>
          <a:lstStyle/>
          <a:p>
            <a:r>
              <a:rPr lang="en-US" sz="2800" b="0" i="0" u="none" strike="noStrike" dirty="0" err="1">
                <a:solidFill>
                  <a:srgbClr val="000000"/>
                </a:solidFill>
                <a:effectLst/>
                <a:highlight>
                  <a:srgbClr val="FFFF00"/>
                </a:highlight>
                <a:latin typeface="Cambria" panose="02040503050406030204" pitchFamily="18" charset="0"/>
              </a:rPr>
              <a:t>Memorise</a:t>
            </a:r>
            <a:r>
              <a:rPr lang="en-US" sz="2800" b="0" i="0" u="none" strike="noStrike" dirty="0">
                <a:solidFill>
                  <a:srgbClr val="000000"/>
                </a:solidFill>
                <a:effectLst/>
                <a:highlight>
                  <a:srgbClr val="FFFF00"/>
                </a:highlight>
                <a:latin typeface="Cambria" panose="02040503050406030204" pitchFamily="18" charset="0"/>
              </a:rPr>
              <a:t> the </a:t>
            </a:r>
            <a:r>
              <a:rPr lang="en-US" sz="2800" b="0" i="0" u="none" strike="noStrike" dirty="0" err="1">
                <a:solidFill>
                  <a:srgbClr val="000000"/>
                </a:solidFill>
                <a:effectLst/>
                <a:highlight>
                  <a:srgbClr val="FFFF00"/>
                </a:highlight>
                <a:latin typeface="Cambria" panose="02040503050406030204" pitchFamily="18" charset="0"/>
              </a:rPr>
              <a:t>Rabbana</a:t>
            </a:r>
            <a:r>
              <a:rPr lang="en-US" sz="2800" b="0" i="0" u="none" strike="noStrike" dirty="0">
                <a:solidFill>
                  <a:srgbClr val="000000"/>
                </a:solidFill>
                <a:effectLst/>
                <a:highlight>
                  <a:srgbClr val="FFFF00"/>
                </a:highlight>
                <a:latin typeface="Cambria" panose="02040503050406030204" pitchFamily="18" charset="0"/>
              </a:rPr>
              <a:t> Dua 7</a:t>
            </a:r>
            <a:endParaRPr lang="en-US" sz="2800" dirty="0">
              <a:highlight>
                <a:srgbClr val="FFFF00"/>
              </a:highlight>
            </a:endParaRPr>
          </a:p>
        </p:txBody>
      </p:sp>
    </p:spTree>
    <p:extLst>
      <p:ext uri="{BB962C8B-B14F-4D97-AF65-F5344CB8AC3E}">
        <p14:creationId xmlns:p14="http://schemas.microsoft.com/office/powerpoint/2010/main" val="351825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60d0c251e4afddb7_127"/>
          <p:cNvSpPr txBox="1">
            <a:spLocks noGrp="1"/>
          </p:cNvSpPr>
          <p:nvPr>
            <p:ph type="ctrTitle"/>
          </p:nvPr>
        </p:nvSpPr>
        <p:spPr>
          <a:prstGeom prst="rect">
            <a:avLst/>
          </a:prstGeom>
          <a:noFill/>
          <a:ln>
            <a:noFill/>
          </a:ln>
        </p:spPr>
        <p:txBody>
          <a:bodyPr spcFirstLastPara="1" wrap="square" lIns="121900" tIns="121900" rIns="121900" bIns="121900" anchor="ctr" anchorCtr="0">
            <a:normAutofit fontScale="90000"/>
          </a:bodyPr>
          <a:lstStyle/>
          <a:p>
            <a:pPr marL="0" lvl="0" indent="0" algn="l" rtl="0">
              <a:lnSpc>
                <a:spcPct val="100000"/>
              </a:lnSpc>
              <a:spcBef>
                <a:spcPts val="0"/>
              </a:spcBef>
              <a:spcAft>
                <a:spcPts val="0"/>
              </a:spcAft>
              <a:buSzPts val="4800"/>
              <a:buNone/>
            </a:pPr>
            <a:r>
              <a:rPr lang="en-US" sz="6000" i="1">
                <a:solidFill>
                  <a:schemeClr val="accent4"/>
                </a:solidFill>
              </a:rPr>
              <a:t>                    END…….</a:t>
            </a:r>
            <a:br>
              <a:rPr lang="en-US">
                <a:solidFill>
                  <a:schemeClr val="accent4"/>
                </a:solidFill>
              </a:rPr>
            </a:br>
            <a:br>
              <a:rPr lang="en-US">
                <a:solidFill>
                  <a:schemeClr val="accent4"/>
                </a:solidFill>
              </a:rPr>
            </a:br>
            <a:r>
              <a:rPr lang="en-US" i="1" u="sng">
                <a:solidFill>
                  <a:schemeClr val="lt1"/>
                </a:solidFill>
              </a:rPr>
              <a:t>ANY QUESTIONS OR DOUBTS????</a:t>
            </a:r>
            <a:endParaRPr i="1" u="sng">
              <a:solidFill>
                <a:schemeClr val="lt1"/>
              </a:solidFill>
            </a:endParaRPr>
          </a:p>
          <a:p>
            <a:pPr marL="0" lvl="0" indent="0" algn="l" rtl="0">
              <a:lnSpc>
                <a:spcPct val="100000"/>
              </a:lnSpc>
              <a:spcBef>
                <a:spcPts val="0"/>
              </a:spcBef>
              <a:spcAft>
                <a:spcPts val="0"/>
              </a:spcAft>
              <a:buSzPts val="4800"/>
              <a:buNone/>
            </a:pPr>
            <a:endParaRPr i="1" u="sng"/>
          </a:p>
          <a:p>
            <a:pPr marL="0" lvl="0" indent="0" algn="l" rtl="0">
              <a:lnSpc>
                <a:spcPct val="100000"/>
              </a:lnSpc>
              <a:spcBef>
                <a:spcPts val="0"/>
              </a:spcBef>
              <a:spcAft>
                <a:spcPts val="0"/>
              </a:spcAft>
              <a:buSzPts val="4800"/>
              <a:buNone/>
            </a:pPr>
            <a:endParaRPr i="1" u="sng"/>
          </a:p>
        </p:txBody>
      </p:sp>
      <p:pic>
        <p:nvPicPr>
          <p:cNvPr id="378" name="Google Shape;378;g60d0c251e4afddb7_127"/>
          <p:cNvPicPr preferRelativeResize="0"/>
          <p:nvPr/>
        </p:nvPicPr>
        <p:blipFill rotWithShape="1">
          <a:blip r:embed="rId3">
            <a:alphaModFix/>
          </a:blip>
          <a:srcRect/>
          <a:stretch/>
        </p:blipFill>
        <p:spPr>
          <a:xfrm>
            <a:off x="6851475" y="49275"/>
            <a:ext cx="5340525"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fac3c900de854f7_0"/>
          <p:cNvPicPr preferRelativeResize="0"/>
          <p:nvPr/>
        </p:nvPicPr>
        <p:blipFill rotWithShape="1">
          <a:blip r:embed="rId3">
            <a:alphaModFix/>
          </a:blip>
          <a:srcRect l="210" t="6016" r="-209" b="4965"/>
          <a:stretch/>
        </p:blipFill>
        <p:spPr>
          <a:xfrm>
            <a:off x="0" y="0"/>
            <a:ext cx="12513875" cy="6858000"/>
          </a:xfrm>
          <a:prstGeom prst="rect">
            <a:avLst/>
          </a:prstGeom>
          <a:noFill/>
          <a:ln>
            <a:noFill/>
          </a:ln>
        </p:spPr>
      </p:pic>
      <p:sp>
        <p:nvSpPr>
          <p:cNvPr id="297" name="Google Shape;297;gfac3c900de854f7_0"/>
          <p:cNvSpPr txBox="1"/>
          <p:nvPr/>
        </p:nvSpPr>
        <p:spPr>
          <a:xfrm>
            <a:off x="0" y="0"/>
            <a:ext cx="3000000" cy="81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https://youtu.be/Sn3ElZG_WwQ?si=XDsPu9P89Av1dU5L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b0556f37ab309d9_17"/>
          <p:cNvSpPr txBox="1">
            <a:spLocks noGrp="1"/>
          </p:cNvSpPr>
          <p:nvPr>
            <p:ph type="title"/>
          </p:nvPr>
        </p:nvSpPr>
        <p:spPr>
          <a:xfrm>
            <a:off x="403900" y="304175"/>
            <a:ext cx="7010100" cy="6013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4800"/>
              <a:buNone/>
            </a:pPr>
            <a:endParaRPr/>
          </a:p>
        </p:txBody>
      </p:sp>
      <p:pic>
        <p:nvPicPr>
          <p:cNvPr id="304" name="Google Shape;304;g3b0556f37ab309d9_17"/>
          <p:cNvPicPr preferRelativeResize="0"/>
          <p:nvPr/>
        </p:nvPicPr>
        <p:blipFill rotWithShape="1">
          <a:blip r:embed="rId3">
            <a:alphaModFix/>
          </a:blip>
          <a:srcRect/>
          <a:stretch/>
        </p:blipFill>
        <p:spPr>
          <a:xfrm>
            <a:off x="7414000" y="0"/>
            <a:ext cx="4778000" cy="6858001"/>
          </a:xfrm>
          <a:prstGeom prst="rect">
            <a:avLst/>
          </a:prstGeom>
          <a:noFill/>
          <a:ln>
            <a:noFill/>
          </a:ln>
        </p:spPr>
      </p:pic>
      <p:pic>
        <p:nvPicPr>
          <p:cNvPr id="305" name="Google Shape;305;g3b0556f37ab309d9_17" descr="Quranic Dua Surah al-Furqan ayah 74"/>
          <p:cNvPicPr preferRelativeResize="0"/>
          <p:nvPr/>
        </p:nvPicPr>
        <p:blipFill rotWithShape="1">
          <a:blip r:embed="rId4">
            <a:alphaModFix/>
          </a:blip>
          <a:srcRect/>
          <a:stretch/>
        </p:blipFill>
        <p:spPr>
          <a:xfrm>
            <a:off x="0" y="0"/>
            <a:ext cx="7414001"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5f7bcaa0a24f5307_0"/>
          <p:cNvSpPr txBox="1">
            <a:spLocks noGrp="1"/>
          </p:cNvSpPr>
          <p:nvPr>
            <p:ph type="ctrTitle"/>
          </p:nvPr>
        </p:nvSpPr>
        <p:spPr>
          <a:xfrm>
            <a:off x="226518" y="-1"/>
            <a:ext cx="6746400" cy="45195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4800"/>
              <a:buNone/>
            </a:pPr>
            <a:r>
              <a:rPr lang="en-US" i="1" u="sng">
                <a:solidFill>
                  <a:srgbClr val="FFFF00"/>
                </a:solidFill>
              </a:rPr>
              <a:t>QUR'AN CLASS RULES </a:t>
            </a:r>
            <a:endParaRPr i="1" u="sng">
              <a:solidFill>
                <a:srgbClr val="FFFF00"/>
              </a:solidFill>
            </a:endParaRPr>
          </a:p>
        </p:txBody>
      </p:sp>
      <p:sp>
        <p:nvSpPr>
          <p:cNvPr id="312" name="Google Shape;312;g5f7bcaa0a24f5307_0"/>
          <p:cNvSpPr txBox="1">
            <a:spLocks noGrp="1"/>
          </p:cNvSpPr>
          <p:nvPr>
            <p:ph type="subTitle" idx="1"/>
          </p:nvPr>
        </p:nvSpPr>
        <p:spPr>
          <a:xfrm>
            <a:off x="553775" y="4007898"/>
            <a:ext cx="5024400" cy="24972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2100"/>
              <a:buNone/>
            </a:pPr>
            <a:r>
              <a:rPr lang="en-US" sz="3000" b="1" i="1" u="sng">
                <a:solidFill>
                  <a:schemeClr val="accent4"/>
                </a:solidFill>
              </a:rPr>
              <a:t>Please maintain silence and Respect Qur'an (speech of Allah)</a:t>
            </a:r>
            <a:endParaRPr sz="3000" b="1" i="1" u="sng">
              <a:solidFill>
                <a:schemeClr val="accent4"/>
              </a:solidFill>
            </a:endParaRPr>
          </a:p>
        </p:txBody>
      </p:sp>
      <p:pic>
        <p:nvPicPr>
          <p:cNvPr id="313" name="Google Shape;313;g5f7bcaa0a24f5307_0" descr="Classroom rules | An Nasihah Publications"/>
          <p:cNvPicPr preferRelativeResize="0"/>
          <p:nvPr/>
        </p:nvPicPr>
        <p:blipFill rotWithShape="1">
          <a:blip r:embed="rId3">
            <a:alphaModFix/>
          </a:blip>
          <a:srcRect/>
          <a:stretch/>
        </p:blipFill>
        <p:spPr>
          <a:xfrm>
            <a:off x="7343775" y="-1"/>
            <a:ext cx="484822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b0556f37ab309d9_10"/>
          <p:cNvSpPr txBox="1">
            <a:spLocks noGrp="1"/>
          </p:cNvSpPr>
          <p:nvPr>
            <p:ph type="ctrTitle"/>
          </p:nvPr>
        </p:nvSpPr>
        <p:spPr>
          <a:xfrm>
            <a:off x="0" y="529750"/>
            <a:ext cx="6228300" cy="2222877"/>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ct val="111111"/>
              <a:buNone/>
            </a:pPr>
            <a:endParaRPr lang="en-US" i="1" dirty="0">
              <a:solidFill>
                <a:schemeClr val="dk2"/>
              </a:solidFill>
              <a:highlight>
                <a:srgbClr val="FFFF00"/>
              </a:highlight>
            </a:endParaRPr>
          </a:p>
        </p:txBody>
      </p:sp>
      <p:sp>
        <p:nvSpPr>
          <p:cNvPr id="320" name="Google Shape;320;g3b0556f37ab309d9_10"/>
          <p:cNvSpPr txBox="1">
            <a:spLocks noGrp="1"/>
          </p:cNvSpPr>
          <p:nvPr>
            <p:ph type="subTitle" idx="1"/>
          </p:nvPr>
        </p:nvSpPr>
        <p:spPr>
          <a:xfrm>
            <a:off x="65990" y="2064470"/>
            <a:ext cx="6418752" cy="3412503"/>
          </a:xfrm>
          <a:prstGeom prst="rect">
            <a:avLst/>
          </a:prstGeom>
          <a:noFill/>
          <a:ln>
            <a:noFill/>
          </a:ln>
        </p:spPr>
        <p:txBody>
          <a:bodyPr spcFirstLastPara="1" wrap="square" lIns="121900" tIns="121900" rIns="121900" bIns="121900" anchor="t" anchorCtr="0">
            <a:noAutofit/>
          </a:bodyPr>
          <a:lstStyle/>
          <a:p>
            <a:br>
              <a:rPr lang="en-US" sz="2000" dirty="0">
                <a:highlight>
                  <a:srgbClr val="008080"/>
                </a:highlight>
              </a:rPr>
            </a:br>
            <a:endParaRPr sz="2000" dirty="0">
              <a:solidFill>
                <a:srgbClr val="E6B8AF"/>
              </a:solidFill>
              <a:highlight>
                <a:srgbClr val="008080"/>
              </a:highlight>
            </a:endParaRPr>
          </a:p>
        </p:txBody>
      </p:sp>
      <p:pic>
        <p:nvPicPr>
          <p:cNvPr id="1026" name="Picture 2">
            <a:extLst>
              <a:ext uri="{FF2B5EF4-FFF2-40B4-BE49-F238E27FC236}">
                <a16:creationId xmlns:a16="http://schemas.microsoft.com/office/drawing/2014/main" id="{0A843152-5564-DFCF-7BBA-5A4A999B0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3"/>
          <p:cNvSpPr txBox="1">
            <a:spLocks noGrp="1"/>
          </p:cNvSpPr>
          <p:nvPr>
            <p:ph type="ctrTitle"/>
          </p:nvPr>
        </p:nvSpPr>
        <p:spPr>
          <a:xfrm>
            <a:off x="488515" y="1252604"/>
            <a:ext cx="5443592" cy="986262"/>
          </a:xfrm>
          <a:prstGeom prst="rect">
            <a:avLst/>
          </a:prstGeom>
          <a:noFill/>
          <a:ln>
            <a:noFill/>
          </a:ln>
        </p:spPr>
        <p:txBody>
          <a:bodyPr spcFirstLastPara="1" wrap="square" lIns="121900" tIns="121900" rIns="121900" bIns="121900" anchor="ctr" anchorCtr="0">
            <a:normAutofit fontScale="90000"/>
          </a:bodyPr>
          <a:lstStyle/>
          <a:p>
            <a:pPr marL="685800" indent="-685800" algn="just" rtl="0">
              <a:buFont typeface="Arial" panose="020B0604020202020204" pitchFamily="34" charset="0"/>
              <a:buChar char="•"/>
            </a:pPr>
            <a:br>
              <a:rPr lang="en-US"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br>
              <a:rPr lang="ar-EG" sz="4800" b="1" i="1" u="none" strike="noStrike" dirty="0">
                <a:solidFill>
                  <a:srgbClr val="000000"/>
                </a:solidFill>
                <a:latin typeface="Cambria"/>
                <a:ea typeface="Cambria"/>
                <a:cs typeface="Cambria"/>
                <a:sym typeface="Cambria"/>
              </a:rPr>
            </a:br>
            <a:r>
              <a:rPr lang="en-US" i="1" dirty="0">
                <a:solidFill>
                  <a:srgbClr val="000000"/>
                </a:solidFill>
                <a:latin typeface="Cambria"/>
                <a:ea typeface="Cambria"/>
                <a:cs typeface="Cambria"/>
                <a:sym typeface="Cambria"/>
              </a:rPr>
              <a:t>OBJECTIVE</a:t>
            </a:r>
            <a:br>
              <a:rPr lang="en-US" sz="4800" b="1" i="1" u="sng" dirty="0">
                <a:solidFill>
                  <a:schemeClr val="lt1"/>
                </a:solidFill>
              </a:rPr>
            </a:br>
            <a:r>
              <a:rPr lang="en-US" sz="3100" b="0" i="0" u="none" strike="noStrike" dirty="0">
                <a:solidFill>
                  <a:srgbClr val="000000"/>
                </a:solidFill>
                <a:effectLst/>
                <a:latin typeface="Cambria" panose="02040503050406030204" pitchFamily="18" charset="0"/>
              </a:rPr>
              <a:t>By the end of the lesson learners will be able </a:t>
            </a:r>
            <a:br>
              <a:rPr lang="en-US" sz="3100" b="0" dirty="0">
                <a:effectLst/>
              </a:rPr>
            </a:br>
            <a:r>
              <a:rPr lang="en-US" sz="3100" b="0" i="0" u="none" strike="noStrike" dirty="0">
                <a:solidFill>
                  <a:srgbClr val="000000"/>
                </a:solidFill>
                <a:effectLst/>
                <a:latin typeface="Calibri" panose="020F0502020204030204" pitchFamily="34" charset="0"/>
              </a:rPr>
              <a:t>Recognize, spell and pronounce words with </a:t>
            </a:r>
            <a:r>
              <a:rPr lang="en-US" sz="3100" b="0" i="0" u="none" strike="noStrike" dirty="0" err="1">
                <a:solidFill>
                  <a:srgbClr val="000000"/>
                </a:solidFill>
                <a:effectLst/>
                <a:latin typeface="Calibri" panose="020F0502020204030204" pitchFamily="34" charset="0"/>
              </a:rPr>
              <a:t>shadda</a:t>
            </a:r>
            <a:r>
              <a:rPr lang="en-US" sz="3100" b="0" i="0" u="none" strike="noStrike" dirty="0">
                <a:solidFill>
                  <a:srgbClr val="000000"/>
                </a:solidFill>
                <a:effectLst/>
                <a:latin typeface="Calibri" panose="020F0502020204030204" pitchFamily="34" charset="0"/>
              </a:rPr>
              <a:t> Qaida lesson 13 after going through Quran </a:t>
            </a:r>
            <a:r>
              <a:rPr lang="en-US" sz="3100" b="0" i="0" u="none" strike="noStrike" dirty="0" err="1">
                <a:solidFill>
                  <a:srgbClr val="000000"/>
                </a:solidFill>
                <a:effectLst/>
                <a:latin typeface="Calibri" panose="020F0502020204030204" pitchFamily="34" charset="0"/>
              </a:rPr>
              <a:t>organiser</a:t>
            </a:r>
            <a:r>
              <a:rPr lang="en-US" sz="3100" b="0" i="0" u="none" strike="noStrike" dirty="0">
                <a:solidFill>
                  <a:srgbClr val="000000"/>
                </a:solidFill>
                <a:effectLst/>
                <a:latin typeface="Calibri" panose="020F0502020204030204" pitchFamily="34" charset="0"/>
              </a:rPr>
              <a:t> and video presentation.</a:t>
            </a:r>
            <a:br>
              <a:rPr lang="en-US" sz="3100" b="0" i="0" u="none" strike="noStrike" dirty="0">
                <a:solidFill>
                  <a:srgbClr val="000000"/>
                </a:solidFill>
                <a:effectLst/>
                <a:latin typeface="Calibri" panose="020F0502020204030204" pitchFamily="34" charset="0"/>
              </a:rPr>
            </a:br>
            <a:r>
              <a:rPr lang="en-US" sz="3100" b="0" i="0" u="none" strike="noStrike" dirty="0">
                <a:solidFill>
                  <a:srgbClr val="000000"/>
                </a:solidFill>
                <a:effectLst/>
                <a:latin typeface="Calibri" panose="020F0502020204030204" pitchFamily="34" charset="0"/>
              </a:rPr>
              <a:t>Reinforcement of the </a:t>
            </a:r>
            <a:r>
              <a:rPr lang="en-US" sz="3100" b="0" i="0" u="none" strike="noStrike" dirty="0" err="1">
                <a:solidFill>
                  <a:srgbClr val="000000"/>
                </a:solidFill>
                <a:effectLst/>
                <a:latin typeface="Calibri" panose="020F0502020204030204" pitchFamily="34" charset="0"/>
              </a:rPr>
              <a:t>Rabbana</a:t>
            </a:r>
            <a:r>
              <a:rPr lang="en-US" sz="3100" b="0" i="0" u="none" strike="noStrike" dirty="0">
                <a:solidFill>
                  <a:srgbClr val="000000"/>
                </a:solidFill>
                <a:effectLst/>
                <a:latin typeface="Calibri" panose="020F0502020204030204" pitchFamily="34" charset="0"/>
              </a:rPr>
              <a:t> Dua 7 with </a:t>
            </a:r>
            <a:r>
              <a:rPr lang="en-US" sz="3100" b="0" i="0" u="none" strike="noStrike" dirty="0" err="1">
                <a:solidFill>
                  <a:srgbClr val="000000"/>
                </a:solidFill>
                <a:effectLst/>
                <a:latin typeface="Calibri" panose="020F0502020204030204" pitchFamily="34" charset="0"/>
              </a:rPr>
              <a:t>tajweed</a:t>
            </a:r>
            <a:r>
              <a:rPr lang="en-US" sz="3100" b="0" i="0" u="none" strike="noStrike" dirty="0">
                <a:solidFill>
                  <a:srgbClr val="000000"/>
                </a:solidFill>
                <a:effectLst/>
                <a:latin typeface="Calibri" panose="020F0502020204030204" pitchFamily="34" charset="0"/>
              </a:rPr>
              <a:t> rules after practicing through drilling</a:t>
            </a:r>
            <a:r>
              <a:rPr lang="en-US" sz="1800" b="0" i="0" u="none" strike="noStrike" dirty="0">
                <a:solidFill>
                  <a:srgbClr val="000000"/>
                </a:solidFill>
                <a:effectLst/>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endParaRPr lang="en-US" sz="2700" i="1" dirty="0">
              <a:solidFill>
                <a:schemeClr val="lt1"/>
              </a:solidFill>
              <a:highlight>
                <a:srgbClr val="C0C0C0"/>
              </a:highlight>
            </a:endParaRPr>
          </a:p>
        </p:txBody>
      </p:sp>
      <p:pic>
        <p:nvPicPr>
          <p:cNvPr id="327" name="Google Shape;327;p13" descr="Learning objective signs | TPT"/>
          <p:cNvPicPr preferRelativeResize="0"/>
          <p:nvPr/>
        </p:nvPicPr>
        <p:blipFill rotWithShape="1">
          <a:blip r:embed="rId3">
            <a:alphaModFix/>
          </a:blip>
          <a:srcRect/>
          <a:stretch/>
        </p:blipFill>
        <p:spPr>
          <a:xfrm>
            <a:off x="6748408" y="2238866"/>
            <a:ext cx="5443592" cy="4619134"/>
          </a:xfrm>
          <a:prstGeom prst="rect">
            <a:avLst/>
          </a:prstGeom>
          <a:noFill/>
          <a:ln>
            <a:noFill/>
          </a:ln>
        </p:spPr>
      </p:pic>
      <p:pic>
        <p:nvPicPr>
          <p:cNvPr id="328" name="Google Shape;328;p13" descr="1,674 Learning Outcomes Images, Stock Photos, and Vectors | Shutterstock"/>
          <p:cNvPicPr preferRelativeResize="0"/>
          <p:nvPr/>
        </p:nvPicPr>
        <p:blipFill rotWithShape="1">
          <a:blip r:embed="rId4">
            <a:alphaModFix/>
          </a:blip>
          <a:srcRect/>
          <a:stretch/>
        </p:blipFill>
        <p:spPr>
          <a:xfrm>
            <a:off x="6645898" y="0"/>
            <a:ext cx="5546102" cy="22388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4" descr="5,500+ Qatar Flag Stock Photos, Pictures &amp; Royalty-Free ..."/>
          <p:cNvPicPr preferRelativeResize="0"/>
          <p:nvPr/>
        </p:nvPicPr>
        <p:blipFill rotWithShape="1">
          <a:blip r:embed="rId3">
            <a:alphaModFix/>
          </a:blip>
          <a:srcRect/>
          <a:stretch/>
        </p:blipFill>
        <p:spPr>
          <a:xfrm>
            <a:off x="7890235" y="0"/>
            <a:ext cx="4301765" cy="2526384"/>
          </a:xfrm>
          <a:prstGeom prst="rect">
            <a:avLst/>
          </a:prstGeom>
          <a:noFill/>
          <a:ln>
            <a:noFill/>
          </a:ln>
        </p:spPr>
      </p:pic>
      <p:sp>
        <p:nvSpPr>
          <p:cNvPr id="335" name="Google Shape;335;p14"/>
          <p:cNvSpPr txBox="1">
            <a:spLocks noGrp="1"/>
          </p:cNvSpPr>
          <p:nvPr>
            <p:ph type="ctrTitle"/>
          </p:nvPr>
        </p:nvSpPr>
        <p:spPr>
          <a:xfrm>
            <a:off x="768803" y="30719"/>
            <a:ext cx="5673900" cy="1383302"/>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lt1"/>
              </a:buClr>
              <a:buSzPts val="4800"/>
              <a:buNone/>
            </a:pPr>
            <a:r>
              <a:rPr lang="en-US"/>
              <a:t>QATAR IDENTITY</a:t>
            </a:r>
            <a:endParaRPr/>
          </a:p>
        </p:txBody>
      </p:sp>
      <p:pic>
        <p:nvPicPr>
          <p:cNvPr id="336" name="Google Shape;336;p14" descr="earthquake Archives - Doha News | Qatar"/>
          <p:cNvPicPr preferRelativeResize="0"/>
          <p:nvPr/>
        </p:nvPicPr>
        <p:blipFill rotWithShape="1">
          <a:blip r:embed="rId4">
            <a:alphaModFix/>
          </a:blip>
          <a:srcRect/>
          <a:stretch/>
        </p:blipFill>
        <p:spPr>
          <a:xfrm>
            <a:off x="6424688" y="2858324"/>
            <a:ext cx="5639221" cy="3749156"/>
          </a:xfrm>
          <a:prstGeom prst="rect">
            <a:avLst/>
          </a:prstGeom>
          <a:noFill/>
          <a:ln>
            <a:noFill/>
          </a:ln>
        </p:spPr>
      </p:pic>
      <p:sp>
        <p:nvSpPr>
          <p:cNvPr id="337" name="Google Shape;337;p14"/>
          <p:cNvSpPr/>
          <p:nvPr/>
        </p:nvSpPr>
        <p:spPr>
          <a:xfrm>
            <a:off x="151480" y="1495312"/>
            <a:ext cx="5391481" cy="4154943"/>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endParaRPr lang="en-US" sz="2400" b="0" dirty="0">
              <a:effectLst/>
            </a:endParaRPr>
          </a:p>
          <a:p>
            <a:pPr rtl="0">
              <a:spcBef>
                <a:spcPts val="0"/>
              </a:spcBef>
              <a:spcAft>
                <a:spcPts val="0"/>
              </a:spcAft>
            </a:pPr>
            <a:r>
              <a:rPr lang="en-US" sz="2400" b="0" i="0" u="sng" strike="noStrike" dirty="0">
                <a:solidFill>
                  <a:srgbClr val="0000FF"/>
                </a:solidFill>
                <a:effectLst/>
                <a:highlight>
                  <a:srgbClr val="FFFF00"/>
                </a:highlight>
                <a:latin typeface="Times New Roman" panose="02020603050405020304" pitchFamily="18" charset="0"/>
                <a:hlinkClick r:id="rId5"/>
              </a:rPr>
              <a:t>https://www.qf.org.qa/events/holy-quran-program-for-memorizing-revising-and-mastering-recitatio</a:t>
            </a:r>
            <a:r>
              <a:rPr lang="en-US" sz="2400" b="0" i="0" u="none" strike="noStrike" dirty="0">
                <a:solidFill>
                  <a:srgbClr val="0000FF"/>
                </a:solidFill>
                <a:effectLst/>
                <a:highlight>
                  <a:srgbClr val="FFFF00"/>
                </a:highlight>
                <a:latin typeface="Times New Roman" panose="02020603050405020304" pitchFamily="18" charset="0"/>
              </a:rPr>
              <a:t> </a:t>
            </a:r>
            <a:endParaRPr lang="ar-EG" sz="2400" b="0" i="0" u="none" strike="noStrike" dirty="0">
              <a:solidFill>
                <a:srgbClr val="0000FF"/>
              </a:solidFill>
              <a:effectLst/>
              <a:highlight>
                <a:srgbClr val="FFFF00"/>
              </a:highlight>
              <a:latin typeface="Times New Roman" panose="02020603050405020304" pitchFamily="18" charset="0"/>
            </a:endParaRPr>
          </a:p>
          <a:p>
            <a:pPr rtl="0">
              <a:spcBef>
                <a:spcPts val="0"/>
              </a:spcBef>
              <a:spcAft>
                <a:spcPts val="0"/>
              </a:spcAft>
            </a:pPr>
            <a:r>
              <a:rPr lang="en-US" sz="2800" b="0" i="0" u="none" strike="noStrike" dirty="0" err="1">
                <a:solidFill>
                  <a:srgbClr val="000000"/>
                </a:solidFill>
                <a:effectLst/>
                <a:highlight>
                  <a:srgbClr val="FFFF00"/>
                </a:highlight>
                <a:latin typeface="Times New Roman" panose="02020603050405020304" pitchFamily="18" charset="0"/>
              </a:rPr>
              <a:t>Minaratein</a:t>
            </a:r>
            <a:r>
              <a:rPr lang="en-US" sz="2800" b="0" i="0" u="none" strike="noStrike" dirty="0">
                <a:solidFill>
                  <a:srgbClr val="000000"/>
                </a:solidFill>
                <a:effectLst/>
                <a:highlight>
                  <a:srgbClr val="FFFF00"/>
                </a:highlight>
                <a:latin typeface="Times New Roman" panose="02020603050405020304" pitchFamily="18" charset="0"/>
              </a:rPr>
              <a:t> Center offers the Holy Quran program for memorizing, revising, and mastering recitation. The program is available for all ages, morning and evening sessions, for males and females.</a:t>
            </a:r>
            <a:endParaRPr sz="2800" b="0" i="0" u="none" strike="noStrike" cap="none" dirty="0">
              <a:solidFill>
                <a:srgbClr val="000000"/>
              </a:solidFill>
              <a:highlight>
                <a:srgbClr val="FFFF00"/>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6" descr="a muslim homeschool: Morning and Evening supplications mini book!"/>
          <p:cNvPicPr preferRelativeResize="0"/>
          <p:nvPr/>
        </p:nvPicPr>
        <p:blipFill rotWithShape="1">
          <a:blip r:embed="rId3">
            <a:alphaModFix/>
          </a:blip>
          <a:srcRect/>
          <a:stretch/>
        </p:blipFill>
        <p:spPr>
          <a:xfrm>
            <a:off x="103696" y="81181"/>
            <a:ext cx="11972040" cy="6543458"/>
          </a:xfrm>
          <a:prstGeom prst="rect">
            <a:avLst/>
          </a:prstGeom>
          <a:noFill/>
          <a:ln>
            <a:noFill/>
          </a:ln>
        </p:spPr>
      </p:pic>
      <p:sp>
        <p:nvSpPr>
          <p:cNvPr id="349" name="Google Shape;349;p6"/>
          <p:cNvSpPr txBox="1">
            <a:spLocks noGrp="1"/>
          </p:cNvSpPr>
          <p:nvPr>
            <p:ph type="title"/>
          </p:nvPr>
        </p:nvSpPr>
        <p:spPr>
          <a:xfrm>
            <a:off x="794600" y="-113122"/>
            <a:ext cx="10902000" cy="1576075"/>
          </a:xfrm>
          <a:prstGeom prst="rect">
            <a:avLst/>
          </a:prstGeom>
          <a:noFill/>
          <a:ln>
            <a:noFill/>
          </a:ln>
          <a:effectLst>
            <a:outerShdw algn="tl">
              <a:srgbClr val="000000">
                <a:alpha val="44705"/>
              </a:srgbClr>
            </a:outerShdw>
          </a:effectLst>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F4EDD8"/>
              </a:buClr>
              <a:buSzPts val="4600"/>
              <a:buFont typeface="Sorts Mill Goudy"/>
              <a:buNone/>
            </a:pPr>
            <a:r>
              <a:rPr lang="en-US">
                <a:highlight>
                  <a:srgbClr val="FFFF00"/>
                </a:highlight>
              </a:rPr>
              <a:t>REPEATITION TIME</a:t>
            </a:r>
            <a:endParaRPr>
              <a:highlight>
                <a:srgbClr val="FFFF00"/>
              </a:highlight>
            </a:endParaRPr>
          </a:p>
        </p:txBody>
      </p:sp>
      <p:sp>
        <p:nvSpPr>
          <p:cNvPr id="3" name="TextBox 2">
            <a:extLst>
              <a:ext uri="{FF2B5EF4-FFF2-40B4-BE49-F238E27FC236}">
                <a16:creationId xmlns:a16="http://schemas.microsoft.com/office/drawing/2014/main" id="{4B3EB65E-5B8D-65DA-0852-A4BE9DED1D05}"/>
              </a:ext>
            </a:extLst>
          </p:cNvPr>
          <p:cNvSpPr txBox="1"/>
          <p:nvPr/>
        </p:nvSpPr>
        <p:spPr>
          <a:xfrm>
            <a:off x="415464" y="521026"/>
            <a:ext cx="3430672" cy="738664"/>
          </a:xfrm>
          <a:prstGeom prst="rect">
            <a:avLst/>
          </a:prstGeom>
          <a:noFill/>
        </p:spPr>
        <p:txBody>
          <a:bodyPr wrap="square">
            <a:spAutoFit/>
          </a:bodyPr>
          <a:lstStyle/>
          <a:p>
            <a:r>
              <a:rPr lang="en-US" dirty="0">
                <a:hlinkClick r:id="rId4"/>
              </a:rPr>
              <a:t>https://www.youtube.com/watch?v=jldIY3-PBM0</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abic Vowel - Shaddah-the symbol for Emphasis - Arabic Grammar Basics">
            <a:extLst>
              <a:ext uri="{FF2B5EF4-FFF2-40B4-BE49-F238E27FC236}">
                <a16:creationId xmlns:a16="http://schemas.microsoft.com/office/drawing/2014/main" id="{36AFC78D-B470-F7F1-58EB-D0EB7BD69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042AAE-A50C-D1A3-739C-4A3167336C21}"/>
              </a:ext>
            </a:extLst>
          </p:cNvPr>
          <p:cNvSpPr txBox="1"/>
          <p:nvPr/>
        </p:nvSpPr>
        <p:spPr>
          <a:xfrm>
            <a:off x="3198044" y="6058375"/>
            <a:ext cx="6094428" cy="461665"/>
          </a:xfrm>
          <a:prstGeom prst="rect">
            <a:avLst/>
          </a:prstGeom>
          <a:noFill/>
        </p:spPr>
        <p:txBody>
          <a:bodyPr wrap="square">
            <a:spAutoFit/>
          </a:bodyPr>
          <a:lstStyle/>
          <a:p>
            <a:pPr marL="0" marR="0"/>
            <a:r>
              <a:rPr lang="en-GB" sz="2400" u="sng" dirty="0">
                <a:solidFill>
                  <a:srgbClr val="0000FF"/>
                </a:solidFill>
                <a:effectLst/>
                <a:latin typeface="Calibri" panose="020F0502020204030204" pitchFamily="34" charset="0"/>
                <a:ea typeface="Calibri" panose="020F0502020204030204" pitchFamily="34" charset="0"/>
                <a:hlinkClick r:id="rId3"/>
              </a:rPr>
              <a:t>https://alquran.islam.gov.qa/droos/Dr3.shtml</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144320"/>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267</Words>
  <Application>Microsoft Office PowerPoint</Application>
  <PresentationFormat>Widescreen</PresentationFormat>
  <Paragraphs>29</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Maven Pro</vt:lpstr>
      <vt:lpstr>Times New Roman</vt:lpstr>
      <vt:lpstr>Sorts Mill Goudy</vt:lpstr>
      <vt:lpstr>Cambria</vt:lpstr>
      <vt:lpstr>Nunito</vt:lpstr>
      <vt:lpstr>Arial</vt:lpstr>
      <vt:lpstr>Calibri</vt:lpstr>
      <vt:lpstr>Momentum</vt:lpstr>
      <vt:lpstr>PowerPoint Presentation</vt:lpstr>
      <vt:lpstr>PowerPoint Presentation</vt:lpstr>
      <vt:lpstr>PowerPoint Presentation</vt:lpstr>
      <vt:lpstr>QUR'AN CLASS RULES </vt:lpstr>
      <vt:lpstr>PowerPoint Presentation</vt:lpstr>
      <vt:lpstr>     OBJECTIVE By the end of the lesson learners will be able  Recognize, spell and pronounce words with shadda Qaida lesson 13 after going through Quran organiser and video presentation. Reinforcement of the Rabbana Dua 7 with tajweed rules after practicing through drilling. </vt:lpstr>
      <vt:lpstr>QATAR IDENTITY</vt:lpstr>
      <vt:lpstr>REPEATITION TIME</vt:lpstr>
      <vt:lpstr>PowerPoint Presentation</vt:lpstr>
      <vt:lpstr>PowerPoint Presentation</vt:lpstr>
      <vt:lpstr>PowerPoint Presentation</vt:lpstr>
      <vt:lpstr>Activity</vt:lpstr>
      <vt:lpstr>Home work</vt:lpstr>
      <vt:lpstr>                    END…….  ANY QUESTIONS OR DOUBTS????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Fathima Zahra</dc:creator>
  <cp:lastModifiedBy>Fathimath Rishana</cp:lastModifiedBy>
  <cp:revision>3</cp:revision>
  <dcterms:created xsi:type="dcterms:W3CDTF">2021-06-26T09:39:25Z</dcterms:created>
  <dcterms:modified xsi:type="dcterms:W3CDTF">2024-11-10T05:54:08Z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