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58" r:id="rId3"/>
    <p:sldId id="272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0" r:id="rId12"/>
    <p:sldId id="268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30783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Persuasive Writing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EFL 500-Paper 2-Directed Writing -40 Marks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52581"/>
            <a:ext cx="10806546" cy="59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6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6" y="522254"/>
            <a:ext cx="10265064" cy="57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6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587176"/>
            <a:ext cx="10058400" cy="1371600"/>
          </a:xfrm>
        </p:spPr>
        <p:txBody>
          <a:bodyPr/>
          <a:lstStyle/>
          <a:p>
            <a:r>
              <a:rPr lang="en-US" dirty="0" smtClean="0"/>
              <a:t>Create a persuasive speech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Write a persuasive speech using Persuasive writing  techniques. </a:t>
            </a: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Logos, Pathos and Ethos in your writing. </a:t>
            </a: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help of the introduction and conclusion shared.</a:t>
            </a: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groups and create 1 argument and 1 counter-argument for the task. </a:t>
            </a: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get 15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complete the task.  </a:t>
            </a:r>
            <a:endParaRPr lang="en-I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4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572655"/>
            <a:ext cx="10898476" cy="56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7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65" y="729673"/>
            <a:ext cx="4871126" cy="561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6655" y="1487055"/>
            <a:ext cx="3953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Peer Assessment checklist to evaluate the arguments of other groups-</a:t>
            </a:r>
            <a:endParaRPr lang="en-IN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Lesson Objective: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840" y="2752436"/>
            <a:ext cx="6674396" cy="20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09" y="1283855"/>
            <a:ext cx="8543635" cy="46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23825"/>
            <a:ext cx="118586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2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0" y="683491"/>
            <a:ext cx="10512713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and Identify Logos, Pathos and Ethos-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774" y="1856509"/>
            <a:ext cx="9993426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and Identify </a:t>
            </a:r>
            <a:r>
              <a:rPr lang="en-US" dirty="0" smtClean="0"/>
              <a:t>Logos</a:t>
            </a:r>
            <a:r>
              <a:rPr lang="en-US" dirty="0"/>
              <a:t>, Pathos and Ethos-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636" y="2103438"/>
            <a:ext cx="8793019" cy="41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9" y="517236"/>
            <a:ext cx="10991273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1" y="585787"/>
            <a:ext cx="10998489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94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96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Avenir Next LT Pro Light</vt:lpstr>
      <vt:lpstr>Garamond</vt:lpstr>
      <vt:lpstr>SavonVTI</vt:lpstr>
      <vt:lpstr>Persuasive Writing </vt:lpstr>
      <vt:lpstr>Lesson Objective: </vt:lpstr>
      <vt:lpstr>PowerPoint Presentation</vt:lpstr>
      <vt:lpstr>PowerPoint Presentation</vt:lpstr>
      <vt:lpstr>PowerPoint Presentation</vt:lpstr>
      <vt:lpstr>Evaluate and Identify Logos, Pathos and Ethos-</vt:lpstr>
      <vt:lpstr>Evaluate and Identify Logos, Pathos and Ethos-</vt:lpstr>
      <vt:lpstr>PowerPoint Presentation</vt:lpstr>
      <vt:lpstr>PowerPoint Presentation</vt:lpstr>
      <vt:lpstr>PowerPoint Presentation</vt:lpstr>
      <vt:lpstr>PowerPoint Presentation</vt:lpstr>
      <vt:lpstr>Create a persuasive speech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2023-10-17T06:59:07Z</dcterms:created>
  <dcterms:modified xsi:type="dcterms:W3CDTF">2023-10-17T08:17:36Z</dcterms:modified>
</cp:coreProperties>
</file>