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9" r:id="rId12"/>
    <p:sldId id="270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1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C8B8F-AF75-3D0C-0BE9-B1DC38189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C2045F-E6DD-EB75-335B-DF7EAB83A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4BABA-07E0-F110-50BB-274D0D0E5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67BB8-5C18-9121-63C0-00A58E1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47746-BBE5-3ECB-DDE6-C93B19E9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1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0925-4A8A-44E0-CDA2-67869AE4B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FD1BEE-3051-4605-7B25-C12540E80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38309-9603-DBE2-F32B-D8F5671A0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B7153-B695-EFBA-0B48-548495768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3F621-7D8A-C3F9-1CBB-E87DA071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2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DDCF36-2E41-3C4E-D479-92C1C49A9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3812F-68EC-2889-03E3-3EE3C86C7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E22F5-6B40-6D95-CD31-6D6DA23E5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99325-1FBD-FBB5-5B00-1E8AF7C7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76F67-E980-96F8-8587-37D7EF26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3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4881-935A-D879-A8C5-178C1CB4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406B2-2CAB-83C8-380C-AFC03A68B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1AB5C-3634-018E-5713-5B1856559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24BAD-0085-208E-7F9C-1E5AE265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D7806-D04C-1F3D-4B55-71194ECD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1ECE-8B1E-D749-C32A-AC7CFCE2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4EA50-19B7-B1E1-930B-E3E628E80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86E9D-62F0-5B5D-9910-B0DE1DF1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63F82-215E-7680-35A2-C19871C86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7BB91-74EB-139A-38EA-E2F1A9D2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9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1FDF-EB35-A5BF-F0DC-E2E41D88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6C1C1-2F10-BAB1-BDB6-D064C7A9C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064086-EF80-705A-F7F0-81D9A7C06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15960-C4C9-B75C-BB00-1D06C5F61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963EC-BB82-9A1F-284E-41240D83A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27622-B1DD-1732-5E16-74A6933B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0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41800-8AC0-F208-86AA-28CC007FB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84CCB-D6F9-DA48-051C-FAA68D7A2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EE3030-0E94-FFF3-B19E-00F424092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C24AA-5C16-AAFE-FD86-C992F355E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01E85F-120C-26E5-A7B5-5D8851BA8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440DBF-5021-C0DA-0970-FD7CD7F0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8ED277-1B90-201E-0AF2-09CBBBA5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3BB44D-DE26-2E53-129B-CFFA0492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A38-3211-3AD7-0709-993C7C03E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31AFD-03E9-13B5-8F5F-339C7F251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7EBBE5-1D86-821C-299C-2AF6A4958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37DFD4-AF6C-1AB9-950B-C331A7C22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8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989EC-43ED-E860-E1A9-BEC83FF6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B0A29F-4324-F871-CE1C-792B78C37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9DFBA-773A-FF31-A72E-AA9D518F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5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24B53-CF7E-96AD-6E0A-5071C89C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410CC-8EEF-007D-EA18-B83F8F305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78D2F-7194-C91B-5BB7-87733F7B8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F2B2C-836E-547B-5AB8-181892C9A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4402F-373C-00E4-16DF-F803D2C2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06A42-027B-F163-F9EA-34A5790A8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6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C9F4C-6CF1-EF99-391C-40D41F615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21A740-9571-6CE7-2B8A-20344236B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12E1F-625A-46AB-AA40-AADF3214D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C17F1-88F8-0E13-E5D7-713A6B9A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AC41D-D44C-9E33-5ABF-A0FFB633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9C1DB-7661-2082-401F-7A30ACEB4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6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B9010-E691-A084-1C7B-D4ED8D51E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1607F-50D1-92E7-D33A-A35F96B64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DC560-2296-40C1-9F35-E50BB8E3F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EC075-81CD-4FA2-A08F-DF6FB2823BE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6FF9A-4412-84E2-810A-5764A6AEB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D7239-3D8C-17B7-1261-C004844743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5382-FF56-46D5-A881-A70525183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C22AEFE-6EBB-4899-1923-B97A5EAAF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831" y="940159"/>
            <a:ext cx="11000934" cy="1749666"/>
          </a:xfrm>
        </p:spPr>
        <p:txBody>
          <a:bodyPr>
            <a:normAutofit/>
          </a:bodyPr>
          <a:lstStyle/>
          <a:p>
            <a:r>
              <a:rPr lang="en-US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br>
              <a:rPr lang="en-US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Fetch decode execute cycle</a:t>
            </a:r>
            <a:endParaRPr 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EBCA78-358F-18D1-09B4-7AEB4057E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1495" y="5862184"/>
            <a:ext cx="9448800" cy="995816"/>
          </a:xfrm>
        </p:spPr>
        <p:txBody>
          <a:bodyPr>
            <a:norm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Computer science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Year 8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A03451-7407-7A9D-D0EF-0CB5DF1261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28" y="694269"/>
            <a:ext cx="1477010" cy="73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114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97595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5193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93422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7A80D69-8A19-817D-C312-1503C1F23E19}"/>
              </a:ext>
            </a:extLst>
          </p:cNvPr>
          <p:cNvCxnSpPr>
            <a:cxnSpLocks/>
          </p:cNvCxnSpPr>
          <p:nvPr/>
        </p:nvCxnSpPr>
        <p:spPr>
          <a:xfrm>
            <a:off x="3373426" y="4491132"/>
            <a:ext cx="0" cy="969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607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7A80D69-8A19-817D-C312-1503C1F23E19}"/>
              </a:ext>
            </a:extLst>
          </p:cNvPr>
          <p:cNvCxnSpPr>
            <a:cxnSpLocks/>
          </p:cNvCxnSpPr>
          <p:nvPr/>
        </p:nvCxnSpPr>
        <p:spPr>
          <a:xfrm>
            <a:off x="3373426" y="4491132"/>
            <a:ext cx="0" cy="969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84096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7A80D69-8A19-817D-C312-1503C1F23E19}"/>
              </a:ext>
            </a:extLst>
          </p:cNvPr>
          <p:cNvCxnSpPr>
            <a:cxnSpLocks/>
          </p:cNvCxnSpPr>
          <p:nvPr/>
        </p:nvCxnSpPr>
        <p:spPr>
          <a:xfrm>
            <a:off x="3373426" y="4491132"/>
            <a:ext cx="0" cy="969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52594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7A80D69-8A19-817D-C312-1503C1F23E19}"/>
              </a:ext>
            </a:extLst>
          </p:cNvPr>
          <p:cNvCxnSpPr>
            <a:cxnSpLocks/>
          </p:cNvCxnSpPr>
          <p:nvPr/>
        </p:nvCxnSpPr>
        <p:spPr>
          <a:xfrm>
            <a:off x="3373426" y="4491132"/>
            <a:ext cx="0" cy="969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85254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7A80D69-8A19-817D-C312-1503C1F23E19}"/>
              </a:ext>
            </a:extLst>
          </p:cNvPr>
          <p:cNvCxnSpPr>
            <a:cxnSpLocks/>
          </p:cNvCxnSpPr>
          <p:nvPr/>
        </p:nvCxnSpPr>
        <p:spPr>
          <a:xfrm>
            <a:off x="3373426" y="4491132"/>
            <a:ext cx="0" cy="969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607B36C9-7B3E-90BE-8DE4-9499949FC9A2}"/>
              </a:ext>
            </a:extLst>
          </p:cNvPr>
          <p:cNvCxnSpPr>
            <a:stCxn id="6" idx="1"/>
            <a:endCxn id="11" idx="3"/>
          </p:cNvCxnSpPr>
          <p:nvPr/>
        </p:nvCxnSpPr>
        <p:spPr>
          <a:xfrm rot="10800000">
            <a:off x="3823424" y="4267294"/>
            <a:ext cx="851220" cy="78366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691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7A80D69-8A19-817D-C312-1503C1F23E19}"/>
              </a:ext>
            </a:extLst>
          </p:cNvPr>
          <p:cNvCxnSpPr>
            <a:cxnSpLocks/>
          </p:cNvCxnSpPr>
          <p:nvPr/>
        </p:nvCxnSpPr>
        <p:spPr>
          <a:xfrm>
            <a:off x="3373426" y="4491132"/>
            <a:ext cx="0" cy="969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607B36C9-7B3E-90BE-8DE4-9499949FC9A2}"/>
              </a:ext>
            </a:extLst>
          </p:cNvPr>
          <p:cNvCxnSpPr>
            <a:stCxn id="6" idx="1"/>
            <a:endCxn id="11" idx="3"/>
          </p:cNvCxnSpPr>
          <p:nvPr/>
        </p:nvCxnSpPr>
        <p:spPr>
          <a:xfrm rot="10800000">
            <a:off x="3823424" y="4267294"/>
            <a:ext cx="851220" cy="78366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332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7A80D69-8A19-817D-C312-1503C1F23E19}"/>
              </a:ext>
            </a:extLst>
          </p:cNvPr>
          <p:cNvCxnSpPr>
            <a:cxnSpLocks/>
          </p:cNvCxnSpPr>
          <p:nvPr/>
        </p:nvCxnSpPr>
        <p:spPr>
          <a:xfrm>
            <a:off x="3373426" y="4491132"/>
            <a:ext cx="0" cy="969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607B36C9-7B3E-90BE-8DE4-9499949FC9A2}"/>
              </a:ext>
            </a:extLst>
          </p:cNvPr>
          <p:cNvCxnSpPr>
            <a:stCxn id="6" idx="1"/>
            <a:endCxn id="11" idx="3"/>
          </p:cNvCxnSpPr>
          <p:nvPr/>
        </p:nvCxnSpPr>
        <p:spPr>
          <a:xfrm rot="10800000">
            <a:off x="3823424" y="4267294"/>
            <a:ext cx="851220" cy="78366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7829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201279-5F40-2F1A-B955-3BCB370073E1}"/>
              </a:ext>
            </a:extLst>
          </p:cNvPr>
          <p:cNvSpPr txBox="1"/>
          <p:nvPr/>
        </p:nvSpPr>
        <p:spPr>
          <a:xfrm>
            <a:off x="1268963" y="1296955"/>
            <a:ext cx="3234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 Level language source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A9EAF7-0674-6D13-9291-CDA1ED93E7A8}"/>
              </a:ext>
            </a:extLst>
          </p:cNvPr>
          <p:cNvSpPr txBox="1"/>
          <p:nvPr/>
        </p:nvSpPr>
        <p:spPr>
          <a:xfrm>
            <a:off x="2009193" y="183423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= X + 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A2CD65-89E2-D978-4686-5D304A72A328}"/>
              </a:ext>
            </a:extLst>
          </p:cNvPr>
          <p:cNvSpPr txBox="1"/>
          <p:nvPr/>
        </p:nvSpPr>
        <p:spPr>
          <a:xfrm>
            <a:off x="1268963" y="2891717"/>
            <a:ext cx="316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Assembly language source code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82B983-81C0-25E9-E542-0EAA0D0FCCF2}"/>
              </a:ext>
            </a:extLst>
          </p:cNvPr>
          <p:cNvSpPr txBox="1"/>
          <p:nvPr/>
        </p:nvSpPr>
        <p:spPr>
          <a:xfrm>
            <a:off x="2009193" y="3429000"/>
            <a:ext cx="14236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LOAD      [10]</a:t>
            </a:r>
          </a:p>
          <a:p>
            <a:r>
              <a:rPr lang="en-US" dirty="0"/>
              <a:t>ADD        [11]</a:t>
            </a:r>
          </a:p>
          <a:p>
            <a:r>
              <a:rPr lang="en-US" dirty="0"/>
              <a:t>STORE     [12]</a:t>
            </a:r>
          </a:p>
        </p:txBody>
      </p:sp>
    </p:spTree>
    <p:extLst>
      <p:ext uri="{BB962C8B-B14F-4D97-AF65-F5344CB8AC3E}">
        <p14:creationId xmlns:p14="http://schemas.microsoft.com/office/powerpoint/2010/main" val="306226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7A80D69-8A19-817D-C312-1503C1F23E19}"/>
              </a:ext>
            </a:extLst>
          </p:cNvPr>
          <p:cNvCxnSpPr>
            <a:cxnSpLocks/>
          </p:cNvCxnSpPr>
          <p:nvPr/>
        </p:nvCxnSpPr>
        <p:spPr>
          <a:xfrm>
            <a:off x="3373426" y="4491132"/>
            <a:ext cx="0" cy="969598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607B36C9-7B3E-90BE-8DE4-9499949FC9A2}"/>
              </a:ext>
            </a:extLst>
          </p:cNvPr>
          <p:cNvCxnSpPr>
            <a:stCxn id="6" idx="1"/>
            <a:endCxn id="11" idx="3"/>
          </p:cNvCxnSpPr>
          <p:nvPr/>
        </p:nvCxnSpPr>
        <p:spPr>
          <a:xfrm rot="10800000">
            <a:off x="3823424" y="4267294"/>
            <a:ext cx="851220" cy="78366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68649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</p:spTree>
    <p:extLst>
      <p:ext uri="{BB962C8B-B14F-4D97-AF65-F5344CB8AC3E}">
        <p14:creationId xmlns:p14="http://schemas.microsoft.com/office/powerpoint/2010/main" val="2285895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</p:spTree>
    <p:extLst>
      <p:ext uri="{BB962C8B-B14F-4D97-AF65-F5344CB8AC3E}">
        <p14:creationId xmlns:p14="http://schemas.microsoft.com/office/powerpoint/2010/main" val="3184319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</p:spTree>
    <p:extLst>
      <p:ext uri="{BB962C8B-B14F-4D97-AF65-F5344CB8AC3E}">
        <p14:creationId xmlns:p14="http://schemas.microsoft.com/office/powerpoint/2010/main" val="394397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</p:spTree>
    <p:extLst>
      <p:ext uri="{BB962C8B-B14F-4D97-AF65-F5344CB8AC3E}">
        <p14:creationId xmlns:p14="http://schemas.microsoft.com/office/powerpoint/2010/main" val="1670066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</p:spTree>
    <p:extLst>
      <p:ext uri="{BB962C8B-B14F-4D97-AF65-F5344CB8AC3E}">
        <p14:creationId xmlns:p14="http://schemas.microsoft.com/office/powerpoint/2010/main" val="732595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</p:spTree>
    <p:extLst>
      <p:ext uri="{BB962C8B-B14F-4D97-AF65-F5344CB8AC3E}">
        <p14:creationId xmlns:p14="http://schemas.microsoft.com/office/powerpoint/2010/main" val="569309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</p:spTree>
    <p:extLst>
      <p:ext uri="{BB962C8B-B14F-4D97-AF65-F5344CB8AC3E}">
        <p14:creationId xmlns:p14="http://schemas.microsoft.com/office/powerpoint/2010/main" val="3868107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1FDFE854-E1DF-7369-20C9-177B2F7AAE11}"/>
              </a:ext>
            </a:extLst>
          </p:cNvPr>
          <p:cNvCxnSpPr>
            <a:stCxn id="11" idx="3"/>
            <a:endCxn id="6" idx="1"/>
          </p:cNvCxnSpPr>
          <p:nvPr/>
        </p:nvCxnSpPr>
        <p:spPr>
          <a:xfrm>
            <a:off x="3847321" y="4271863"/>
            <a:ext cx="827323" cy="77909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012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1FDFE854-E1DF-7369-20C9-177B2F7AAE11}"/>
              </a:ext>
            </a:extLst>
          </p:cNvPr>
          <p:cNvCxnSpPr>
            <a:stCxn id="11" idx="3"/>
            <a:endCxn id="6" idx="1"/>
          </p:cNvCxnSpPr>
          <p:nvPr/>
        </p:nvCxnSpPr>
        <p:spPr>
          <a:xfrm>
            <a:off x="3847321" y="4271863"/>
            <a:ext cx="827323" cy="77909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94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DC6BA2B1-9FDB-D566-3684-3D7CD04A05FB}"/>
              </a:ext>
            </a:extLst>
          </p:cNvPr>
          <p:cNvSpPr txBox="1"/>
          <p:nvPr/>
        </p:nvSpPr>
        <p:spPr>
          <a:xfrm>
            <a:off x="8002547" y="785111"/>
            <a:ext cx="1069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4558324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1FDFE854-E1DF-7369-20C9-177B2F7AAE11}"/>
              </a:ext>
            </a:extLst>
          </p:cNvPr>
          <p:cNvCxnSpPr>
            <a:stCxn id="11" idx="3"/>
            <a:endCxn id="6" idx="1"/>
          </p:cNvCxnSpPr>
          <p:nvPr/>
        </p:nvCxnSpPr>
        <p:spPr>
          <a:xfrm>
            <a:off x="3847321" y="4271863"/>
            <a:ext cx="827323" cy="77909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ight Brace 27">
            <a:extLst>
              <a:ext uri="{FF2B5EF4-FFF2-40B4-BE49-F238E27FC236}">
                <a16:creationId xmlns:a16="http://schemas.microsoft.com/office/drawing/2014/main" id="{BD6D3187-4F0D-C4F7-DEE5-A60F352CB32F}"/>
              </a:ext>
            </a:extLst>
          </p:cNvPr>
          <p:cNvSpPr/>
          <p:nvPr/>
        </p:nvSpPr>
        <p:spPr>
          <a:xfrm>
            <a:off x="6270171" y="4271863"/>
            <a:ext cx="143081" cy="7169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29506F-1D84-EEA1-4E58-7CCB2D73F1CE}"/>
              </a:ext>
            </a:extLst>
          </p:cNvPr>
          <p:cNvSpPr txBox="1"/>
          <p:nvPr/>
        </p:nvSpPr>
        <p:spPr>
          <a:xfrm>
            <a:off x="6428792" y="4024692"/>
            <a:ext cx="1539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Now address and data both will move together using address and data bus to store the data on a particular address.</a:t>
            </a:r>
          </a:p>
        </p:txBody>
      </p:sp>
    </p:spTree>
    <p:extLst>
      <p:ext uri="{BB962C8B-B14F-4D97-AF65-F5344CB8AC3E}">
        <p14:creationId xmlns:p14="http://schemas.microsoft.com/office/powerpoint/2010/main" val="12780139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1FDFE854-E1DF-7369-20C9-177B2F7AAE11}"/>
              </a:ext>
            </a:extLst>
          </p:cNvPr>
          <p:cNvCxnSpPr>
            <a:stCxn id="11" idx="3"/>
            <a:endCxn id="6" idx="1"/>
          </p:cNvCxnSpPr>
          <p:nvPr/>
        </p:nvCxnSpPr>
        <p:spPr>
          <a:xfrm>
            <a:off x="3847321" y="4271863"/>
            <a:ext cx="827323" cy="77909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ight Brace 27">
            <a:extLst>
              <a:ext uri="{FF2B5EF4-FFF2-40B4-BE49-F238E27FC236}">
                <a16:creationId xmlns:a16="http://schemas.microsoft.com/office/drawing/2014/main" id="{BD6D3187-4F0D-C4F7-DEE5-A60F352CB32F}"/>
              </a:ext>
            </a:extLst>
          </p:cNvPr>
          <p:cNvSpPr/>
          <p:nvPr/>
        </p:nvSpPr>
        <p:spPr>
          <a:xfrm>
            <a:off x="6270171" y="4271863"/>
            <a:ext cx="143081" cy="7169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538ECEB3-2C7F-6926-DBC4-BCA9272375F3}"/>
              </a:ext>
            </a:extLst>
          </p:cNvPr>
          <p:cNvCxnSpPr>
            <a:cxnSpLocks/>
            <a:stCxn id="28" idx="1"/>
          </p:cNvCxnSpPr>
          <p:nvPr/>
        </p:nvCxnSpPr>
        <p:spPr>
          <a:xfrm rot="10800000" flipH="1">
            <a:off x="6413252" y="3153748"/>
            <a:ext cx="1576858" cy="1476597"/>
          </a:xfrm>
          <a:prstGeom prst="curvedConnector3">
            <a:avLst>
              <a:gd name="adj1" fmla="val -235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4992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STORE 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AF6EEC-DEDA-68F2-A110-EDF1D1D10BA5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926698" y="6085109"/>
            <a:ext cx="933062" cy="4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43A9FC-1391-A360-997C-C64D06485B2C}"/>
              </a:ext>
            </a:extLst>
          </p:cNvPr>
          <p:cNvSpPr txBox="1"/>
          <p:nvPr/>
        </p:nvSpPr>
        <p:spPr>
          <a:xfrm>
            <a:off x="2930787" y="6043329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2BFFB-B87A-5EA0-D1CB-5F0A22D4FDAA}"/>
              </a:ext>
            </a:extLst>
          </p:cNvPr>
          <p:cNvSpPr txBox="1"/>
          <p:nvPr/>
        </p:nvSpPr>
        <p:spPr>
          <a:xfrm>
            <a:off x="2933899" y="5822500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AE4C49-3DA2-A1AC-8A93-8185A6142AE9}"/>
              </a:ext>
            </a:extLst>
          </p:cNvPr>
          <p:cNvSpPr txBox="1"/>
          <p:nvPr/>
        </p:nvSpPr>
        <p:spPr>
          <a:xfrm>
            <a:off x="1087017" y="55362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FF0000"/>
                </a:solidFill>
              </a:rPr>
              <a:t>Fetch Third Instruction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1FDFE854-E1DF-7369-20C9-177B2F7AAE11}"/>
              </a:ext>
            </a:extLst>
          </p:cNvPr>
          <p:cNvCxnSpPr>
            <a:stCxn id="11" idx="3"/>
            <a:endCxn id="6" idx="1"/>
          </p:cNvCxnSpPr>
          <p:nvPr/>
        </p:nvCxnSpPr>
        <p:spPr>
          <a:xfrm>
            <a:off x="3847321" y="4271863"/>
            <a:ext cx="827323" cy="77909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ight Brace 27">
            <a:extLst>
              <a:ext uri="{FF2B5EF4-FFF2-40B4-BE49-F238E27FC236}">
                <a16:creationId xmlns:a16="http://schemas.microsoft.com/office/drawing/2014/main" id="{BD6D3187-4F0D-C4F7-DEE5-A60F352CB32F}"/>
              </a:ext>
            </a:extLst>
          </p:cNvPr>
          <p:cNvSpPr/>
          <p:nvPr/>
        </p:nvSpPr>
        <p:spPr>
          <a:xfrm>
            <a:off x="6270171" y="4271863"/>
            <a:ext cx="143081" cy="7169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538ECEB3-2C7F-6926-DBC4-BCA9272375F3}"/>
              </a:ext>
            </a:extLst>
          </p:cNvPr>
          <p:cNvCxnSpPr>
            <a:cxnSpLocks/>
            <a:stCxn id="28" idx="1"/>
          </p:cNvCxnSpPr>
          <p:nvPr/>
        </p:nvCxnSpPr>
        <p:spPr>
          <a:xfrm rot="10800000" flipH="1">
            <a:off x="6413252" y="3153748"/>
            <a:ext cx="1576858" cy="1476597"/>
          </a:xfrm>
          <a:prstGeom prst="curvedConnector3">
            <a:avLst>
              <a:gd name="adj1" fmla="val -235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833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7BF9D9-42AB-6797-12FE-9A56C1E39367}"/>
              </a:ext>
            </a:extLst>
          </p:cNvPr>
          <p:cNvSpPr/>
          <p:nvPr/>
        </p:nvSpPr>
        <p:spPr>
          <a:xfrm>
            <a:off x="726141" y="416859"/>
            <a:ext cx="10703859" cy="6024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4886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</p:spTree>
    <p:extLst>
      <p:ext uri="{BB962C8B-B14F-4D97-AF65-F5344CB8AC3E}">
        <p14:creationId xmlns:p14="http://schemas.microsoft.com/office/powerpoint/2010/main" val="111260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5D0D70-4130-E8A6-4F58-FCCD9289D38C}"/>
              </a:ext>
            </a:extLst>
          </p:cNvPr>
          <p:cNvCxnSpPr>
            <a:stCxn id="7" idx="1"/>
          </p:cNvCxnSpPr>
          <p:nvPr/>
        </p:nvCxnSpPr>
        <p:spPr>
          <a:xfrm flipH="1">
            <a:off x="4366727" y="3565006"/>
            <a:ext cx="307917" cy="861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43FF73-93D5-1C4D-7BA4-271ACE89CA63}"/>
              </a:ext>
            </a:extLst>
          </p:cNvPr>
          <p:cNvCxnSpPr>
            <a:cxnSpLocks/>
          </p:cNvCxnSpPr>
          <p:nvPr/>
        </p:nvCxnSpPr>
        <p:spPr>
          <a:xfrm flipV="1">
            <a:off x="4376057" y="2239347"/>
            <a:ext cx="0" cy="133427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D289CF8-0AD2-38CA-EE41-C3B8298ED403}"/>
              </a:ext>
            </a:extLst>
          </p:cNvPr>
          <p:cNvCxnSpPr/>
          <p:nvPr/>
        </p:nvCxnSpPr>
        <p:spPr>
          <a:xfrm flipH="1">
            <a:off x="3834882" y="2239347"/>
            <a:ext cx="531845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</p:spTree>
    <p:extLst>
      <p:ext uri="{BB962C8B-B14F-4D97-AF65-F5344CB8AC3E}">
        <p14:creationId xmlns:p14="http://schemas.microsoft.com/office/powerpoint/2010/main" val="403126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5D0D70-4130-E8A6-4F58-FCCD9289D38C}"/>
              </a:ext>
            </a:extLst>
          </p:cNvPr>
          <p:cNvCxnSpPr>
            <a:cxnSpLocks/>
          </p:cNvCxnSpPr>
          <p:nvPr/>
        </p:nvCxnSpPr>
        <p:spPr>
          <a:xfrm flipH="1">
            <a:off x="4366727" y="4320791"/>
            <a:ext cx="307917" cy="861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43FF73-93D5-1C4D-7BA4-271ACE89CA63}"/>
              </a:ext>
            </a:extLst>
          </p:cNvPr>
          <p:cNvCxnSpPr>
            <a:cxnSpLocks/>
          </p:cNvCxnSpPr>
          <p:nvPr/>
        </p:nvCxnSpPr>
        <p:spPr>
          <a:xfrm flipV="1">
            <a:off x="4376057" y="2239347"/>
            <a:ext cx="0" cy="209006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D289CF8-0AD2-38CA-EE41-C3B8298ED403}"/>
              </a:ext>
            </a:extLst>
          </p:cNvPr>
          <p:cNvCxnSpPr/>
          <p:nvPr/>
        </p:nvCxnSpPr>
        <p:spPr>
          <a:xfrm flipH="1">
            <a:off x="3834882" y="2239347"/>
            <a:ext cx="531845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5374639-4113-84C7-AEFA-26BD3343FAC0}"/>
              </a:ext>
            </a:extLst>
          </p:cNvPr>
          <p:cNvCxnSpPr>
            <a:cxnSpLocks/>
          </p:cNvCxnSpPr>
          <p:nvPr/>
        </p:nvCxnSpPr>
        <p:spPr>
          <a:xfrm flipH="1">
            <a:off x="6420998" y="4331809"/>
            <a:ext cx="111814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74B0359-A93F-D23A-E3F2-DB5FF4348310}"/>
              </a:ext>
            </a:extLst>
          </p:cNvPr>
          <p:cNvCxnSpPr>
            <a:cxnSpLocks/>
          </p:cNvCxnSpPr>
          <p:nvPr/>
        </p:nvCxnSpPr>
        <p:spPr>
          <a:xfrm flipV="1">
            <a:off x="7522011" y="2241747"/>
            <a:ext cx="0" cy="209006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B88C07F-3DB1-C265-F776-E15C157F29C4}"/>
              </a:ext>
            </a:extLst>
          </p:cNvPr>
          <p:cNvCxnSpPr/>
          <p:nvPr/>
        </p:nvCxnSpPr>
        <p:spPr>
          <a:xfrm flipH="1">
            <a:off x="7523581" y="2241747"/>
            <a:ext cx="531845" cy="0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1B892A7-2193-1BA3-EFCD-092669975107}"/>
              </a:ext>
            </a:extLst>
          </p:cNvPr>
          <p:cNvCxnSpPr>
            <a:cxnSpLocks/>
          </p:cNvCxnSpPr>
          <p:nvPr/>
        </p:nvCxnSpPr>
        <p:spPr>
          <a:xfrm flipH="1">
            <a:off x="6560193" y="5041622"/>
            <a:ext cx="1118140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4D28F63-A525-4E9D-FD0C-A3139E1E6D78}"/>
              </a:ext>
            </a:extLst>
          </p:cNvPr>
          <p:cNvCxnSpPr>
            <a:cxnSpLocks/>
          </p:cNvCxnSpPr>
          <p:nvPr/>
        </p:nvCxnSpPr>
        <p:spPr>
          <a:xfrm flipV="1">
            <a:off x="7674411" y="2394147"/>
            <a:ext cx="0" cy="264290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63A4DE8-64FF-DDBA-7E7D-984D4B042D92}"/>
              </a:ext>
            </a:extLst>
          </p:cNvPr>
          <p:cNvCxnSpPr>
            <a:cxnSpLocks/>
          </p:cNvCxnSpPr>
          <p:nvPr/>
        </p:nvCxnSpPr>
        <p:spPr>
          <a:xfrm flipH="1">
            <a:off x="7675981" y="2394147"/>
            <a:ext cx="32345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76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5D0D70-4130-E8A6-4F58-FCCD9289D38C}"/>
              </a:ext>
            </a:extLst>
          </p:cNvPr>
          <p:cNvCxnSpPr>
            <a:cxnSpLocks/>
          </p:cNvCxnSpPr>
          <p:nvPr/>
        </p:nvCxnSpPr>
        <p:spPr>
          <a:xfrm flipH="1">
            <a:off x="4366727" y="4320791"/>
            <a:ext cx="307917" cy="861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43FF73-93D5-1C4D-7BA4-271ACE89CA63}"/>
              </a:ext>
            </a:extLst>
          </p:cNvPr>
          <p:cNvCxnSpPr>
            <a:cxnSpLocks/>
          </p:cNvCxnSpPr>
          <p:nvPr/>
        </p:nvCxnSpPr>
        <p:spPr>
          <a:xfrm flipV="1">
            <a:off x="4376057" y="2239347"/>
            <a:ext cx="0" cy="209006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D289CF8-0AD2-38CA-EE41-C3B8298ED403}"/>
              </a:ext>
            </a:extLst>
          </p:cNvPr>
          <p:cNvCxnSpPr/>
          <p:nvPr/>
        </p:nvCxnSpPr>
        <p:spPr>
          <a:xfrm flipH="1">
            <a:off x="3834882" y="2239347"/>
            <a:ext cx="531845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5374639-4113-84C7-AEFA-26BD3343FAC0}"/>
              </a:ext>
            </a:extLst>
          </p:cNvPr>
          <p:cNvCxnSpPr>
            <a:cxnSpLocks/>
          </p:cNvCxnSpPr>
          <p:nvPr/>
        </p:nvCxnSpPr>
        <p:spPr>
          <a:xfrm flipH="1">
            <a:off x="6420998" y="4331809"/>
            <a:ext cx="111814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74B0359-A93F-D23A-E3F2-DB5FF4348310}"/>
              </a:ext>
            </a:extLst>
          </p:cNvPr>
          <p:cNvCxnSpPr>
            <a:cxnSpLocks/>
          </p:cNvCxnSpPr>
          <p:nvPr/>
        </p:nvCxnSpPr>
        <p:spPr>
          <a:xfrm flipV="1">
            <a:off x="7522011" y="2241747"/>
            <a:ext cx="0" cy="209006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B88C07F-3DB1-C265-F776-E15C157F29C4}"/>
              </a:ext>
            </a:extLst>
          </p:cNvPr>
          <p:cNvCxnSpPr/>
          <p:nvPr/>
        </p:nvCxnSpPr>
        <p:spPr>
          <a:xfrm flipH="1">
            <a:off x="7523581" y="2241747"/>
            <a:ext cx="531845" cy="0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1B892A7-2193-1BA3-EFCD-092669975107}"/>
              </a:ext>
            </a:extLst>
          </p:cNvPr>
          <p:cNvCxnSpPr>
            <a:cxnSpLocks/>
          </p:cNvCxnSpPr>
          <p:nvPr/>
        </p:nvCxnSpPr>
        <p:spPr>
          <a:xfrm flipH="1">
            <a:off x="6560193" y="5041622"/>
            <a:ext cx="1118140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4D28F63-A525-4E9D-FD0C-A3139E1E6D78}"/>
              </a:ext>
            </a:extLst>
          </p:cNvPr>
          <p:cNvCxnSpPr>
            <a:cxnSpLocks/>
          </p:cNvCxnSpPr>
          <p:nvPr/>
        </p:nvCxnSpPr>
        <p:spPr>
          <a:xfrm flipV="1">
            <a:off x="7674411" y="2394147"/>
            <a:ext cx="0" cy="264290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63A4DE8-64FF-DDBA-7E7D-984D4B042D92}"/>
              </a:ext>
            </a:extLst>
          </p:cNvPr>
          <p:cNvCxnSpPr>
            <a:cxnSpLocks/>
          </p:cNvCxnSpPr>
          <p:nvPr/>
        </p:nvCxnSpPr>
        <p:spPr>
          <a:xfrm flipH="1">
            <a:off x="7675981" y="2394147"/>
            <a:ext cx="32345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D12DA38-4C72-5912-6EB8-4E9625C71D97}"/>
              </a:ext>
            </a:extLst>
          </p:cNvPr>
          <p:cNvCxnSpPr>
            <a:cxnSpLocks/>
          </p:cNvCxnSpPr>
          <p:nvPr/>
        </p:nvCxnSpPr>
        <p:spPr>
          <a:xfrm flipH="1">
            <a:off x="3556504" y="5057173"/>
            <a:ext cx="111814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1E0F80-B1F5-83CD-F1E1-E9591493A2D0}"/>
              </a:ext>
            </a:extLst>
          </p:cNvPr>
          <p:cNvCxnSpPr>
            <a:cxnSpLocks/>
          </p:cNvCxnSpPr>
          <p:nvPr/>
        </p:nvCxnSpPr>
        <p:spPr>
          <a:xfrm flipH="1" flipV="1">
            <a:off x="3556504" y="4491132"/>
            <a:ext cx="9331" cy="575372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A85D1ED-9174-6C8F-D303-34A70688F3A5}"/>
              </a:ext>
            </a:extLst>
          </p:cNvPr>
          <p:cNvSpPr txBox="1"/>
          <p:nvPr/>
        </p:nvSpPr>
        <p:spPr>
          <a:xfrm>
            <a:off x="2250165" y="621866"/>
            <a:ext cx="300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</a:rPr>
              <a:t>First Instruction Executed</a:t>
            </a:r>
          </a:p>
        </p:txBody>
      </p:sp>
    </p:spTree>
    <p:extLst>
      <p:ext uri="{BB962C8B-B14F-4D97-AF65-F5344CB8AC3E}">
        <p14:creationId xmlns:p14="http://schemas.microsoft.com/office/powerpoint/2010/main" val="416319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A85D1ED-9174-6C8F-D303-34A70688F3A5}"/>
              </a:ext>
            </a:extLst>
          </p:cNvPr>
          <p:cNvSpPr txBox="1"/>
          <p:nvPr/>
        </p:nvSpPr>
        <p:spPr>
          <a:xfrm>
            <a:off x="2250165" y="621866"/>
            <a:ext cx="300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</a:rPr>
              <a:t>Fetch Second Instruction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229E5B6-4E85-824B-72DF-D0AD4C47B3E1}"/>
              </a:ext>
            </a:extLst>
          </p:cNvPr>
          <p:cNvGrpSpPr/>
          <p:nvPr/>
        </p:nvGrpSpPr>
        <p:grpSpPr>
          <a:xfrm>
            <a:off x="4301412" y="2831938"/>
            <a:ext cx="391880" cy="1497466"/>
            <a:chOff x="4301412" y="2831938"/>
            <a:chExt cx="391880" cy="1497466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F001573-0974-F6B4-6574-ACDC9C4832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01412" y="2831938"/>
              <a:ext cx="0" cy="149746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AF1AEF5-0950-EE95-C629-9FBE9F6586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01412" y="2831938"/>
              <a:ext cx="39188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460A03F-9581-BFBC-0CFF-03D1101906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01412" y="4329404"/>
              <a:ext cx="39188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266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42840-6B12-7AD0-5B59-1AC9285313AD}"/>
              </a:ext>
            </a:extLst>
          </p:cNvPr>
          <p:cNvSpPr/>
          <p:nvPr/>
        </p:nvSpPr>
        <p:spPr>
          <a:xfrm>
            <a:off x="1129004" y="1464906"/>
            <a:ext cx="6055567" cy="497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739B4-553E-9810-7C0A-DFBC02BB8B30}"/>
              </a:ext>
            </a:extLst>
          </p:cNvPr>
          <p:cNvSpPr/>
          <p:nvPr/>
        </p:nvSpPr>
        <p:spPr>
          <a:xfrm>
            <a:off x="1978090" y="1834238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A61B-4D6D-D818-D5AC-A9CA14F24A0D}"/>
              </a:ext>
            </a:extLst>
          </p:cNvPr>
          <p:cNvSpPr/>
          <p:nvPr/>
        </p:nvSpPr>
        <p:spPr>
          <a:xfrm>
            <a:off x="2901820" y="2239347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CEA4E-6348-767E-5D98-A5F61AD84926}"/>
              </a:ext>
            </a:extLst>
          </p:cNvPr>
          <p:cNvSpPr txBox="1"/>
          <p:nvPr/>
        </p:nvSpPr>
        <p:spPr>
          <a:xfrm>
            <a:off x="2369977" y="1847458"/>
            <a:ext cx="946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Control Unit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2BF90-9D31-96AB-6558-33B5888E3F82}"/>
              </a:ext>
            </a:extLst>
          </p:cNvPr>
          <p:cNvSpPr/>
          <p:nvPr/>
        </p:nvSpPr>
        <p:spPr>
          <a:xfrm>
            <a:off x="1990529" y="3647484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4A8339-A1C5-BF0B-92D4-74F9F07A845B}"/>
              </a:ext>
            </a:extLst>
          </p:cNvPr>
          <p:cNvSpPr/>
          <p:nvPr/>
        </p:nvSpPr>
        <p:spPr>
          <a:xfrm>
            <a:off x="2914259" y="4052593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D1FC7-3136-A577-27FB-B6771BD6B401}"/>
              </a:ext>
            </a:extLst>
          </p:cNvPr>
          <p:cNvSpPr txBox="1"/>
          <p:nvPr/>
        </p:nvSpPr>
        <p:spPr>
          <a:xfrm>
            <a:off x="2382416" y="3660704"/>
            <a:ext cx="9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Accumulator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540B8E-3D77-CBEB-D50E-E57078487024}"/>
              </a:ext>
            </a:extLst>
          </p:cNvPr>
          <p:cNvSpPr/>
          <p:nvPr/>
        </p:nvSpPr>
        <p:spPr>
          <a:xfrm>
            <a:off x="2002968" y="5460730"/>
            <a:ext cx="1856792" cy="843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AADE9-5992-7E91-7C70-267552437233}"/>
              </a:ext>
            </a:extLst>
          </p:cNvPr>
          <p:cNvSpPr/>
          <p:nvPr/>
        </p:nvSpPr>
        <p:spPr>
          <a:xfrm>
            <a:off x="2926698" y="58658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5D8F0-635D-0779-2A93-CBE4393129C5}"/>
              </a:ext>
            </a:extLst>
          </p:cNvPr>
          <p:cNvSpPr txBox="1"/>
          <p:nvPr/>
        </p:nvSpPr>
        <p:spPr>
          <a:xfrm>
            <a:off x="2189581" y="5473950"/>
            <a:ext cx="148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Arithmetic Logic unit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2083F8-7E64-310F-02FA-D07402FABC64}"/>
              </a:ext>
            </a:extLst>
          </p:cNvPr>
          <p:cNvSpPr/>
          <p:nvPr/>
        </p:nvSpPr>
        <p:spPr>
          <a:xfrm>
            <a:off x="4683968" y="2611016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D0270-0EDF-7594-A837-B4882115EC02}"/>
              </a:ext>
            </a:extLst>
          </p:cNvPr>
          <p:cNvSpPr txBox="1"/>
          <p:nvPr/>
        </p:nvSpPr>
        <p:spPr>
          <a:xfrm>
            <a:off x="5704115" y="2677886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Program counter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742C4-F128-FE67-6A16-5589816036E1}"/>
              </a:ext>
            </a:extLst>
          </p:cNvPr>
          <p:cNvSpPr/>
          <p:nvPr/>
        </p:nvSpPr>
        <p:spPr>
          <a:xfrm>
            <a:off x="4687076" y="3351239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6ED72-9225-EF96-F587-E844E0CD0896}"/>
              </a:ext>
            </a:extLst>
          </p:cNvPr>
          <p:cNvSpPr txBox="1"/>
          <p:nvPr/>
        </p:nvSpPr>
        <p:spPr>
          <a:xfrm>
            <a:off x="5707223" y="3418109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22387-DF99-18EA-CB48-90EC6D7BCEE4}"/>
              </a:ext>
            </a:extLst>
          </p:cNvPr>
          <p:cNvSpPr/>
          <p:nvPr/>
        </p:nvSpPr>
        <p:spPr>
          <a:xfrm>
            <a:off x="4690184" y="4091462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73DFE9-4C4A-BCCE-B151-DC0D5F9D70E7}"/>
              </a:ext>
            </a:extLst>
          </p:cNvPr>
          <p:cNvSpPr txBox="1"/>
          <p:nvPr/>
        </p:nvSpPr>
        <p:spPr>
          <a:xfrm>
            <a:off x="5710331" y="4158332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89DA7E-B75A-69B2-1167-F4C0A86A3320}"/>
              </a:ext>
            </a:extLst>
          </p:cNvPr>
          <p:cNvSpPr/>
          <p:nvPr/>
        </p:nvSpPr>
        <p:spPr>
          <a:xfrm>
            <a:off x="4693292" y="4831685"/>
            <a:ext cx="933062" cy="438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A0240-9FB6-CA44-135B-DF11F0BAC406}"/>
              </a:ext>
            </a:extLst>
          </p:cNvPr>
          <p:cNvSpPr txBox="1"/>
          <p:nvPr/>
        </p:nvSpPr>
        <p:spPr>
          <a:xfrm>
            <a:off x="5713439" y="4898555"/>
            <a:ext cx="125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MDR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20F1EC-9E4F-C89F-A4EA-317D90457ECD}"/>
              </a:ext>
            </a:extLst>
          </p:cNvPr>
          <p:cNvSpPr/>
          <p:nvPr/>
        </p:nvSpPr>
        <p:spPr>
          <a:xfrm>
            <a:off x="7996335" y="727788"/>
            <a:ext cx="1082351" cy="5878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5ACBFD-CA0C-51D4-6E74-38378FFF3961}"/>
              </a:ext>
            </a:extLst>
          </p:cNvPr>
          <p:cNvCxnSpPr>
            <a:cxnSpLocks/>
          </p:cNvCxnSpPr>
          <p:nvPr/>
        </p:nvCxnSpPr>
        <p:spPr>
          <a:xfrm>
            <a:off x="7996335" y="114766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2695B5F-31FD-95E8-9A5D-6EF18EA7296A}"/>
              </a:ext>
            </a:extLst>
          </p:cNvPr>
          <p:cNvCxnSpPr>
            <a:cxnSpLocks/>
          </p:cNvCxnSpPr>
          <p:nvPr/>
        </p:nvCxnSpPr>
        <p:spPr>
          <a:xfrm>
            <a:off x="7990110" y="159864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827870-566D-CDC9-83B8-0C29DDDCEBC9}"/>
              </a:ext>
            </a:extLst>
          </p:cNvPr>
          <p:cNvCxnSpPr>
            <a:cxnSpLocks/>
          </p:cNvCxnSpPr>
          <p:nvPr/>
        </p:nvCxnSpPr>
        <p:spPr>
          <a:xfrm>
            <a:off x="7993220" y="203096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FDFC8F-7E26-BE97-5A42-71CEA62F4A88}"/>
              </a:ext>
            </a:extLst>
          </p:cNvPr>
          <p:cNvCxnSpPr>
            <a:cxnSpLocks/>
          </p:cNvCxnSpPr>
          <p:nvPr/>
        </p:nvCxnSpPr>
        <p:spPr>
          <a:xfrm>
            <a:off x="7996330" y="246327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40DB97D-DBAE-AA95-F328-B59C8F322673}"/>
              </a:ext>
            </a:extLst>
          </p:cNvPr>
          <p:cNvCxnSpPr>
            <a:cxnSpLocks/>
          </p:cNvCxnSpPr>
          <p:nvPr/>
        </p:nvCxnSpPr>
        <p:spPr>
          <a:xfrm>
            <a:off x="7999440" y="289559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5D2CAD-962F-726F-6B4C-DA0DD2A81B13}"/>
              </a:ext>
            </a:extLst>
          </p:cNvPr>
          <p:cNvCxnSpPr>
            <a:cxnSpLocks/>
          </p:cNvCxnSpPr>
          <p:nvPr/>
        </p:nvCxnSpPr>
        <p:spPr>
          <a:xfrm>
            <a:off x="8002550" y="332790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51DC39B-C329-227A-78F6-6D8B027282B1}"/>
              </a:ext>
            </a:extLst>
          </p:cNvPr>
          <p:cNvCxnSpPr>
            <a:cxnSpLocks/>
          </p:cNvCxnSpPr>
          <p:nvPr/>
        </p:nvCxnSpPr>
        <p:spPr>
          <a:xfrm>
            <a:off x="8005660" y="376022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C4780F-839A-8009-626C-01F766D1DB90}"/>
              </a:ext>
            </a:extLst>
          </p:cNvPr>
          <p:cNvCxnSpPr>
            <a:cxnSpLocks/>
          </p:cNvCxnSpPr>
          <p:nvPr/>
        </p:nvCxnSpPr>
        <p:spPr>
          <a:xfrm>
            <a:off x="8008770" y="4192541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55141F5-52E7-3AFA-B40E-730905980939}"/>
              </a:ext>
            </a:extLst>
          </p:cNvPr>
          <p:cNvCxnSpPr>
            <a:cxnSpLocks/>
          </p:cNvCxnSpPr>
          <p:nvPr/>
        </p:nvCxnSpPr>
        <p:spPr>
          <a:xfrm>
            <a:off x="8002549" y="4624857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7449D14-4AC1-1343-0F7C-7CB10B763230}"/>
              </a:ext>
            </a:extLst>
          </p:cNvPr>
          <p:cNvCxnSpPr>
            <a:cxnSpLocks/>
          </p:cNvCxnSpPr>
          <p:nvPr/>
        </p:nvCxnSpPr>
        <p:spPr>
          <a:xfrm>
            <a:off x="8005659" y="5057173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35A66A-EC39-5E00-2040-B50DC6B07090}"/>
              </a:ext>
            </a:extLst>
          </p:cNvPr>
          <p:cNvCxnSpPr>
            <a:cxnSpLocks/>
          </p:cNvCxnSpPr>
          <p:nvPr/>
        </p:nvCxnSpPr>
        <p:spPr>
          <a:xfrm>
            <a:off x="7999438" y="5489489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9B38A2-8EAC-9D73-E33B-37A84E674001}"/>
              </a:ext>
            </a:extLst>
          </p:cNvPr>
          <p:cNvCxnSpPr>
            <a:cxnSpLocks/>
          </p:cNvCxnSpPr>
          <p:nvPr/>
        </p:nvCxnSpPr>
        <p:spPr>
          <a:xfrm>
            <a:off x="8002548" y="5921805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EEC82DC-D754-C418-031F-0C53746233BF}"/>
              </a:ext>
            </a:extLst>
          </p:cNvPr>
          <p:cNvSpPr txBox="1"/>
          <p:nvPr/>
        </p:nvSpPr>
        <p:spPr>
          <a:xfrm>
            <a:off x="9100451" y="123001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3A4FD9-3296-1368-868D-D2030622AF0B}"/>
              </a:ext>
            </a:extLst>
          </p:cNvPr>
          <p:cNvSpPr txBox="1"/>
          <p:nvPr/>
        </p:nvSpPr>
        <p:spPr>
          <a:xfrm>
            <a:off x="9109782" y="170895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78F839-997F-EF82-21F8-2EAAB45120AF}"/>
              </a:ext>
            </a:extLst>
          </p:cNvPr>
          <p:cNvSpPr txBox="1"/>
          <p:nvPr/>
        </p:nvSpPr>
        <p:spPr>
          <a:xfrm>
            <a:off x="9112891" y="212261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02DE0-38EB-3662-E514-F9DD02F2F87B}"/>
              </a:ext>
            </a:extLst>
          </p:cNvPr>
          <p:cNvSpPr txBox="1"/>
          <p:nvPr/>
        </p:nvSpPr>
        <p:spPr>
          <a:xfrm>
            <a:off x="9116000" y="253627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9AC22E-9407-DCA8-AD64-FD292EF00F06}"/>
              </a:ext>
            </a:extLst>
          </p:cNvPr>
          <p:cNvSpPr txBox="1"/>
          <p:nvPr/>
        </p:nvSpPr>
        <p:spPr>
          <a:xfrm>
            <a:off x="9119109" y="2949938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BF8CBE-4568-3B94-E680-F5E719A9DEEF}"/>
              </a:ext>
            </a:extLst>
          </p:cNvPr>
          <p:cNvSpPr txBox="1"/>
          <p:nvPr/>
        </p:nvSpPr>
        <p:spPr>
          <a:xfrm>
            <a:off x="9112887" y="340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5EBBAE-025C-6A5C-61F9-D0482D6E02ED}"/>
              </a:ext>
            </a:extLst>
          </p:cNvPr>
          <p:cNvSpPr txBox="1"/>
          <p:nvPr/>
        </p:nvSpPr>
        <p:spPr>
          <a:xfrm>
            <a:off x="9125327" y="3842575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83BB3E-9E7A-4711-7709-AE1EA6FA979A}"/>
              </a:ext>
            </a:extLst>
          </p:cNvPr>
          <p:cNvSpPr txBox="1"/>
          <p:nvPr/>
        </p:nvSpPr>
        <p:spPr>
          <a:xfrm>
            <a:off x="9131545" y="4716550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A860BB-0053-97AC-256D-C8BC7BEECC49}"/>
              </a:ext>
            </a:extLst>
          </p:cNvPr>
          <p:cNvSpPr txBox="1"/>
          <p:nvPr/>
        </p:nvSpPr>
        <p:spPr>
          <a:xfrm>
            <a:off x="9134654" y="5139541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EE79AE-5AEA-DEAA-81FB-CF7305F4CC2C}"/>
              </a:ext>
            </a:extLst>
          </p:cNvPr>
          <p:cNvSpPr txBox="1"/>
          <p:nvPr/>
        </p:nvSpPr>
        <p:spPr>
          <a:xfrm>
            <a:off x="9137763" y="556253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AF5CC-0AFC-C3CE-A704-E78ADCFD6CB7}"/>
              </a:ext>
            </a:extLst>
          </p:cNvPr>
          <p:cNvSpPr txBox="1"/>
          <p:nvPr/>
        </p:nvSpPr>
        <p:spPr>
          <a:xfrm>
            <a:off x="9131545" y="5973137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56C25EE-4337-FB49-D4CF-6A6A24EABD81}"/>
              </a:ext>
            </a:extLst>
          </p:cNvPr>
          <p:cNvCxnSpPr>
            <a:cxnSpLocks/>
          </p:cNvCxnSpPr>
          <p:nvPr/>
        </p:nvCxnSpPr>
        <p:spPr>
          <a:xfrm>
            <a:off x="7996327" y="6279482"/>
            <a:ext cx="10823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AC48B4-9249-4424-2490-3513B5B25C62}"/>
              </a:ext>
            </a:extLst>
          </p:cNvPr>
          <p:cNvSpPr txBox="1"/>
          <p:nvPr/>
        </p:nvSpPr>
        <p:spPr>
          <a:xfrm>
            <a:off x="9134655" y="632148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C7726A-D627-525C-54F9-EC17FB4BF8B1}"/>
              </a:ext>
            </a:extLst>
          </p:cNvPr>
          <p:cNvSpPr txBox="1"/>
          <p:nvPr/>
        </p:nvSpPr>
        <p:spPr>
          <a:xfrm>
            <a:off x="8349340" y="1234654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6D1E95-F7FF-61EA-A0DB-E7BDAE9DD3D4}"/>
              </a:ext>
            </a:extLst>
          </p:cNvPr>
          <p:cNvSpPr txBox="1"/>
          <p:nvPr/>
        </p:nvSpPr>
        <p:spPr>
          <a:xfrm>
            <a:off x="8358671" y="171360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B0CCEA-E510-41A4-79FC-BE9E3DE6AAFC}"/>
              </a:ext>
            </a:extLst>
          </p:cNvPr>
          <p:cNvSpPr txBox="1"/>
          <p:nvPr/>
        </p:nvSpPr>
        <p:spPr>
          <a:xfrm>
            <a:off x="8361780" y="21272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D463C7-45A6-E253-0063-4526C5C87161}"/>
              </a:ext>
            </a:extLst>
          </p:cNvPr>
          <p:cNvSpPr txBox="1"/>
          <p:nvPr/>
        </p:nvSpPr>
        <p:spPr>
          <a:xfrm>
            <a:off x="8364889" y="254092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25686D-5F9B-6738-762E-8AAEA84CD855}"/>
              </a:ext>
            </a:extLst>
          </p:cNvPr>
          <p:cNvSpPr txBox="1"/>
          <p:nvPr/>
        </p:nvSpPr>
        <p:spPr>
          <a:xfrm>
            <a:off x="8367998" y="295458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6C916-2B70-7EBB-86C8-2FB72E5CC6ED}"/>
              </a:ext>
            </a:extLst>
          </p:cNvPr>
          <p:cNvSpPr txBox="1"/>
          <p:nvPr/>
        </p:nvSpPr>
        <p:spPr>
          <a:xfrm>
            <a:off x="8361776" y="340556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5FBC1-7A92-77D0-F205-A7B26165CA20}"/>
              </a:ext>
            </a:extLst>
          </p:cNvPr>
          <p:cNvSpPr txBox="1"/>
          <p:nvPr/>
        </p:nvSpPr>
        <p:spPr>
          <a:xfrm>
            <a:off x="8374216" y="3847219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A8E164-62E6-104F-C8B2-69EAF3079FE5}"/>
              </a:ext>
            </a:extLst>
          </p:cNvPr>
          <p:cNvSpPr txBox="1"/>
          <p:nvPr/>
        </p:nvSpPr>
        <p:spPr>
          <a:xfrm>
            <a:off x="8335337" y="4711826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AFC6019-821F-D0DB-9427-6D894DDEAC00}"/>
              </a:ext>
            </a:extLst>
          </p:cNvPr>
          <p:cNvSpPr txBox="1"/>
          <p:nvPr/>
        </p:nvSpPr>
        <p:spPr>
          <a:xfrm>
            <a:off x="8058535" y="5134818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LOAD 10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7F630-89FE-0573-CD8B-216E446B5499}"/>
              </a:ext>
            </a:extLst>
          </p:cNvPr>
          <p:cNvSpPr txBox="1"/>
          <p:nvPr/>
        </p:nvSpPr>
        <p:spPr>
          <a:xfrm>
            <a:off x="8061644" y="5557809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ADD 11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00B1E3-196A-B0B8-032F-9C3B4335EA5D}"/>
              </a:ext>
            </a:extLst>
          </p:cNvPr>
          <p:cNvSpPr txBox="1"/>
          <p:nvPr/>
        </p:nvSpPr>
        <p:spPr>
          <a:xfrm>
            <a:off x="8055426" y="5968414"/>
            <a:ext cx="93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STORE 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B7E201-CDE4-791D-7323-2E444ABDE890}"/>
              </a:ext>
            </a:extLst>
          </p:cNvPr>
          <p:cNvSpPr txBox="1"/>
          <p:nvPr/>
        </p:nvSpPr>
        <p:spPr>
          <a:xfrm>
            <a:off x="8338447" y="6316762"/>
            <a:ext cx="49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4CA3D-3F31-4AE9-D4DC-D11F6F3D848D}"/>
              </a:ext>
            </a:extLst>
          </p:cNvPr>
          <p:cNvCxnSpPr>
            <a:cxnSpLocks/>
          </p:cNvCxnSpPr>
          <p:nvPr/>
        </p:nvCxnSpPr>
        <p:spPr>
          <a:xfrm>
            <a:off x="1455576" y="2239347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E52D8-8085-342E-7C66-2E829EE47CA6}"/>
              </a:ext>
            </a:extLst>
          </p:cNvPr>
          <p:cNvCxnSpPr>
            <a:cxnSpLocks/>
          </p:cNvCxnSpPr>
          <p:nvPr/>
        </p:nvCxnSpPr>
        <p:spPr>
          <a:xfrm>
            <a:off x="1477346" y="4061929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9E40025-0941-0113-F449-A4DCF3D65019}"/>
              </a:ext>
            </a:extLst>
          </p:cNvPr>
          <p:cNvCxnSpPr>
            <a:cxnSpLocks/>
          </p:cNvCxnSpPr>
          <p:nvPr/>
        </p:nvCxnSpPr>
        <p:spPr>
          <a:xfrm>
            <a:off x="1480454" y="5884511"/>
            <a:ext cx="513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5EA27D4-341C-4D68-8468-963A588E28D8}"/>
              </a:ext>
            </a:extLst>
          </p:cNvPr>
          <p:cNvCxnSpPr/>
          <p:nvPr/>
        </p:nvCxnSpPr>
        <p:spPr>
          <a:xfrm>
            <a:off x="1464907" y="2239347"/>
            <a:ext cx="0" cy="364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B298DC6-9352-8587-EBD5-848724D7B85C}"/>
              </a:ext>
            </a:extLst>
          </p:cNvPr>
          <p:cNvSpPr txBox="1"/>
          <p:nvPr/>
        </p:nvSpPr>
        <p:spPr>
          <a:xfrm>
            <a:off x="4677002" y="269178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380783-8D5D-38CA-BFA5-2ACE37453225}"/>
              </a:ext>
            </a:extLst>
          </p:cNvPr>
          <p:cNvSpPr txBox="1"/>
          <p:nvPr/>
        </p:nvSpPr>
        <p:spPr>
          <a:xfrm>
            <a:off x="4652870" y="4154091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925EA-3260-CF83-4746-C193E74440B2}"/>
              </a:ext>
            </a:extLst>
          </p:cNvPr>
          <p:cNvSpPr txBox="1"/>
          <p:nvPr/>
        </p:nvSpPr>
        <p:spPr>
          <a:xfrm>
            <a:off x="4674644" y="489706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 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527AF-440D-DB84-5F79-23C95D8B41C3}"/>
              </a:ext>
            </a:extLst>
          </p:cNvPr>
          <p:cNvSpPr txBox="1"/>
          <p:nvPr/>
        </p:nvSpPr>
        <p:spPr>
          <a:xfrm>
            <a:off x="4674644" y="3411117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E6C7B5-E256-5C13-036E-F7F173114972}"/>
              </a:ext>
            </a:extLst>
          </p:cNvPr>
          <p:cNvSpPr txBox="1"/>
          <p:nvPr/>
        </p:nvSpPr>
        <p:spPr>
          <a:xfrm>
            <a:off x="2877917" y="2309436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LOAD 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81A179-A0B7-A24B-8403-3E3AC719C6BC}"/>
              </a:ext>
            </a:extLst>
          </p:cNvPr>
          <p:cNvSpPr txBox="1"/>
          <p:nvPr/>
        </p:nvSpPr>
        <p:spPr>
          <a:xfrm>
            <a:off x="2890365" y="4113405"/>
            <a:ext cx="933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AF21DA1-F566-374F-F8C8-9705571D4485}"/>
              </a:ext>
            </a:extLst>
          </p:cNvPr>
          <p:cNvGrpSpPr/>
          <p:nvPr/>
        </p:nvGrpSpPr>
        <p:grpSpPr>
          <a:xfrm>
            <a:off x="4245443" y="4328012"/>
            <a:ext cx="391880" cy="729162"/>
            <a:chOff x="4301412" y="2831938"/>
            <a:chExt cx="391880" cy="150679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D8A217A-A7C7-CAF9-B401-49C6D811EC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01412" y="2841269"/>
              <a:ext cx="0" cy="149746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F0024E4-474A-92EC-F0E4-DC8E84A414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01412" y="2831938"/>
              <a:ext cx="39188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AFCF4F8-C84C-D54A-7DA2-0D3BF7C113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01412" y="4329404"/>
              <a:ext cx="39188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796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1520</Words>
  <Application>Microsoft Office PowerPoint</Application>
  <PresentationFormat>Widescreen</PresentationFormat>
  <Paragraphs>1159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Office Theme</vt:lpstr>
      <vt:lpstr>Topic  Fetch decode execute 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   HUSSAIN</dc:creator>
  <cp:lastModifiedBy>ARIF   HUSSAIN</cp:lastModifiedBy>
  <cp:revision>19</cp:revision>
  <dcterms:created xsi:type="dcterms:W3CDTF">2022-10-05T14:08:23Z</dcterms:created>
  <dcterms:modified xsi:type="dcterms:W3CDTF">2023-12-16T22:05:20Z</dcterms:modified>
</cp:coreProperties>
</file>