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62" r:id="rId5"/>
    <p:sldId id="256" r:id="rId6"/>
    <p:sldId id="272" r:id="rId7"/>
    <p:sldId id="269" r:id="rId8"/>
    <p:sldId id="270" r:id="rId9"/>
    <p:sldId id="271" r:id="rId10"/>
    <p:sldId id="273" r:id="rId11"/>
    <p:sldId id="274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EDD57-E1A7-4DA9-B7AC-0C1558DB0629}">
          <p14:sldIdLst>
            <p14:sldId id="262"/>
            <p14:sldId id="256"/>
          </p14:sldIdLst>
        </p14:section>
        <p14:section name="Questions" id="{E7F8A6C0-9901-48FE-82AE-7551961B8E9D}">
          <p14:sldIdLst>
            <p14:sldId id="272"/>
            <p14:sldId id="269"/>
            <p14:sldId id="270"/>
            <p14:sldId id="271"/>
            <p14:sldId id="273"/>
            <p14:sldId id="274"/>
          </p14:sldIdLst>
        </p14:section>
        <p14:section name="Answers" id="{C868FC3E-D2D8-4639-BA84-05B74E04695F}">
          <p14:sldIdLst>
            <p14:sldId id="275"/>
          </p14:sldIdLst>
        </p14:section>
        <p14:section name="Scores" id="{DA185715-A1B8-4DEC-838C-00371ADA5FD4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63F69-EA91-4B0C-BA86-A9E951508CC8}" v="1" dt="2021-07-16T06:59:48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9463" autoAdjust="0"/>
  </p:normalViewPr>
  <p:slideViewPr>
    <p:cSldViewPr snapToGrid="0" snapToObjects="1">
      <p:cViewPr varScale="1">
        <p:scale>
          <a:sx n="73" d="100"/>
          <a:sy n="73" d="100"/>
        </p:scale>
        <p:origin x="180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B77C-152A-4286-9A80-88E60B72F683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F790-AEBD-43BA-B79B-731A29830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2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7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8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0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CECF-5270-AD48-B5BB-2A693ECA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5C922-82C5-9B41-9435-29484455B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B438-031B-1D42-9BF0-E203B7F6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5DB38-F89B-064F-9B4C-6A7ABDD6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7489-2F1A-0546-8D1B-17EF09CF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4D70-8268-9F4E-BB39-7AFB8988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CC899-2FF2-0A42-89C9-5C2B723D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7446-3207-BF4B-832D-4B1F04B0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7050-367B-A643-899E-B63D262B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6E54-BCBE-A742-8CE6-AF6C5019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F6D00-0E8E-234A-9D57-35E0BC845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DAA28-16F9-E240-8A1D-E3ADF761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03EF-30E4-824D-B00A-7A7BA516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5DD9-1DF5-3A4B-A39E-CDB72AF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5209-FB95-914E-8978-60EC2DDE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958D-B935-544A-8842-0BB73B46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4449-26C4-9D4B-98A2-255BE28D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330D-BC15-0B49-BE27-E720BB96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77B3-0944-EF4B-8D41-FEB011D9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746E-CBAF-964D-B1DF-0E04604B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8B27-5A0B-EF41-899C-44BD649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1F52-D172-404E-B8E6-48DEA2416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9E81-248F-4C46-801F-01FE8267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516C-131F-5D4C-B953-8B857581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9CD2-F463-CD44-8928-4C4CB7F4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0B8-B087-5843-91FF-7A29734A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5D29-0870-4D4F-9264-78FA2024A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7C7B-BDB7-3245-8E02-EE09E815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D9CF-3FDA-8A44-99BD-BD82A7A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36AE8-FD61-3F42-BCE9-E93BE7C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6453B-BC25-4E41-AE26-2070738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4EE6-BD92-BE42-9940-E1C55248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ECFF-7403-A74B-9687-A410C294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3EA1A-B4B2-9442-8B6C-4690D16A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95677-DCDD-AE47-B3D0-E491505B9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D7BED-2C58-BD4C-BCC6-B76E4796B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3DAF-3131-DD41-8CBE-9296EA1D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2B48-A77B-3E4E-A73D-DE9D019F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25CC-2164-744C-A708-D8416AF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83A-777B-4245-8C98-9713CB05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5650B-83E4-CE4F-968A-2A1A654F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03099-9FDA-2E48-B7E1-C726D3BF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C663-D8F4-5E4A-AF6B-8E57DDAC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B3E07-FB92-3842-A2F5-E02246B6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246E-0B4A-DD4B-B528-BFBC540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CCED-07AB-9647-AF81-4C44D563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A916-751C-7245-912B-E3318EC9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58C7-6AF8-2A47-9099-75219D8B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FED0-F97D-5E41-9237-CEC13E6B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DF070-7879-1F4F-AC36-2C01E318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4BB95-A7B0-7C40-AF09-897FF00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3714-3A0B-3341-806F-D00355D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0C52-E4E8-754F-A673-BC57AE25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1BFDB-F248-DC4A-886B-C66CE6E82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2C96B-5B16-5547-92DD-80491C70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12DB-B70A-0647-B522-5C8C5069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87EC-5210-C44F-94B0-1B40D0A2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E665-F7F0-5547-B6B9-F2C61252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8292A-181B-0C4F-8202-EBF64092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B17C-98D1-684B-9F9A-2286E25B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EAB5-37DE-494F-ACB9-AB6BFE26E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99E8-697F-9949-94A8-4F13B63AAD8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B15F-72B8-4E43-8A1B-06B4529DF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C58D-F6A4-E346-8494-17D68DD82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F1D80-9638-894E-BC9D-246D9A3AD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8CA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0F36DE-7BEA-454A-8B95-3CB5C868D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8" y="342900"/>
            <a:ext cx="7136524" cy="6172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17E6E-594A-4DDF-81A3-211CE38FE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462" y="6078371"/>
            <a:ext cx="2099800" cy="779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3B31-058A-4E84-9B96-90DF26D95BE3}"/>
              </a:ext>
            </a:extLst>
          </p:cNvPr>
          <p:cNvSpPr txBox="1"/>
          <p:nvPr/>
        </p:nvSpPr>
        <p:spPr>
          <a:xfrm>
            <a:off x="1776250" y="1233276"/>
            <a:ext cx="591732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53746"/>
                </a:solidFill>
              </a:rPr>
              <a:t>Year 2 Starters</a:t>
            </a:r>
          </a:p>
          <a:p>
            <a:r>
              <a:rPr lang="en-US" sz="3200" b="1" dirty="0">
                <a:solidFill>
                  <a:srgbClr val="EA7600"/>
                </a:solidFill>
              </a:rPr>
              <a:t>Autumn Term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rgbClr val="01539D"/>
                </a:solidFill>
              </a:rPr>
              <a:t>Test E</a:t>
            </a:r>
            <a:endParaRPr lang="en-US" sz="2600" dirty="0">
              <a:solidFill>
                <a:srgbClr val="01539D"/>
              </a:solidFill>
            </a:endParaRPr>
          </a:p>
          <a:p>
            <a:endParaRPr lang="en-US" sz="1200" dirty="0">
              <a:solidFill>
                <a:srgbClr val="01539D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Play through the slides, giving children as much time as you think they need to answer each question. Most questions have a written answer; sometimes children may show a number of fingers.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Answers are given at the end of the test.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This is not a class competition! Can children beat </a:t>
            </a:r>
            <a:r>
              <a:rPr lang="en-US" sz="2000" i="1" dirty="0">
                <a:solidFill>
                  <a:srgbClr val="01539D"/>
                </a:solidFill>
              </a:rPr>
              <a:t>their own </a:t>
            </a:r>
            <a:r>
              <a:rPr lang="en-US" sz="2000" b="1" dirty="0">
                <a:solidFill>
                  <a:srgbClr val="01539D"/>
                </a:solidFill>
              </a:rPr>
              <a:t>personal</a:t>
            </a:r>
            <a:r>
              <a:rPr lang="en-US" sz="2000" dirty="0">
                <a:solidFill>
                  <a:srgbClr val="01539D"/>
                </a:solidFill>
              </a:rPr>
              <a:t> </a:t>
            </a:r>
            <a:r>
              <a:rPr lang="en-US" sz="2000" b="1" dirty="0">
                <a:solidFill>
                  <a:srgbClr val="01539D"/>
                </a:solidFill>
              </a:rPr>
              <a:t>best</a:t>
            </a:r>
            <a:r>
              <a:rPr lang="en-US" sz="2000" dirty="0">
                <a:solidFill>
                  <a:srgbClr val="01539D"/>
                </a:solidFill>
              </a:rPr>
              <a:t> each week?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Which ride do they get to enjoy at the end?</a:t>
            </a:r>
          </a:p>
        </p:txBody>
      </p:sp>
    </p:spTree>
    <p:extLst>
      <p:ext uri="{BB962C8B-B14F-4D97-AF65-F5344CB8AC3E}">
        <p14:creationId xmlns:p14="http://schemas.microsoft.com/office/powerpoint/2010/main" val="354163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CF7755-D319-EE49-AFF6-436F1F881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66" y="-136634"/>
            <a:ext cx="9231039" cy="6994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1A15DB-EF8E-B24B-AC3E-DF66F33D0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46" y="253232"/>
            <a:ext cx="5074378" cy="65189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26650B-9D0D-4690-9BA6-87F74DB813C8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D814D3-54CD-460E-8326-0BCC36D9A88C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CDC8CAFC-43F9-4645-AE9E-A9344F61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B21ECE-BA82-48FF-841E-FBAA1290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Oval Callout 1">
            <a:extLst>
              <a:ext uri="{FF2B5EF4-FFF2-40B4-BE49-F238E27FC236}">
                <a16:creationId xmlns:a16="http://schemas.microsoft.com/office/drawing/2014/main" id="{527E0A0E-38E9-4F20-9E40-DB429FB18164}"/>
              </a:ext>
            </a:extLst>
          </p:cNvPr>
          <p:cNvSpPr/>
          <p:nvPr/>
        </p:nvSpPr>
        <p:spPr>
          <a:xfrm>
            <a:off x="5494352" y="3206115"/>
            <a:ext cx="2695087" cy="1541706"/>
          </a:xfrm>
          <a:prstGeom prst="wedgeEllipseCallout">
            <a:avLst>
              <a:gd name="adj1" fmla="val 54016"/>
              <a:gd name="adj2" fmla="val 49376"/>
            </a:avLst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So, which ride do YOU measure up for?!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760297D-6E07-476E-9120-3CFA114C6AEA}"/>
              </a:ext>
            </a:extLst>
          </p:cNvPr>
          <p:cNvSpPr/>
          <p:nvPr/>
        </p:nvSpPr>
        <p:spPr>
          <a:xfrm>
            <a:off x="5548561" y="5136090"/>
            <a:ext cx="2609751" cy="1335586"/>
          </a:xfrm>
          <a:prstGeom prst="wedgeEllipseCallout">
            <a:avLst>
              <a:gd name="adj1" fmla="val 52862"/>
              <a:gd name="adj2" fmla="val -3135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Did you beat YOUR personal best?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Pentagon 5">
            <a:extLst>
              <a:ext uri="{FF2B5EF4-FFF2-40B4-BE49-F238E27FC236}">
                <a16:creationId xmlns:a16="http://schemas.microsoft.com/office/drawing/2014/main" id="{D51386EE-BDF0-4623-AE89-363428A39B76}"/>
              </a:ext>
            </a:extLst>
          </p:cNvPr>
          <p:cNvSpPr/>
          <p:nvPr/>
        </p:nvSpPr>
        <p:spPr>
          <a:xfrm>
            <a:off x="131328" y="5743326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243 -0.68889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62" y="-94593"/>
            <a:ext cx="9252045" cy="6952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4C4F6-9BF6-3846-94DF-66D35AE3B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09" y="116601"/>
            <a:ext cx="5074378" cy="65189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0CE8A7-EF73-2A46-9CF9-419D25C35151}"/>
              </a:ext>
            </a:extLst>
          </p:cNvPr>
          <p:cNvSpPr/>
          <p:nvPr/>
        </p:nvSpPr>
        <p:spPr>
          <a:xfrm>
            <a:off x="5975614" y="159510"/>
            <a:ext cx="2846070" cy="111609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Score a mark on the chart for each correct answer on the test.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23B5-0925-4D23-8C75-C576C4A80FB0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CC5790-0AAA-4EE1-BDCC-16A75A29FF82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E457F4A0-437C-4131-B7C4-88967BA0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3F9B33-3F26-4453-A125-3D973A41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00370A-FA84-CA4A-AAEB-70F6B8EDC107}"/>
              </a:ext>
            </a:extLst>
          </p:cNvPr>
          <p:cNvSpPr/>
          <p:nvPr/>
        </p:nvSpPr>
        <p:spPr>
          <a:xfrm>
            <a:off x="5483168" y="4618272"/>
            <a:ext cx="2546732" cy="1116095"/>
          </a:xfrm>
          <a:prstGeom prst="wedgeEllipseCallout">
            <a:avLst>
              <a:gd name="adj1" fmla="val 63309"/>
              <a:gd name="adj2" fmla="val 70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Which ride will you measure up for?!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751CF25F-5454-401F-8804-E147EB2F9B0F}"/>
              </a:ext>
            </a:extLst>
          </p:cNvPr>
          <p:cNvSpPr/>
          <p:nvPr/>
        </p:nvSpPr>
        <p:spPr>
          <a:xfrm>
            <a:off x="84640" y="5624199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573 -0.6884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68843 L 8.33333E-7 4.07407E-6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57" y="-9590"/>
            <a:ext cx="9252540" cy="67832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B05E5-C94E-134B-9422-F39C28333EFC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three numbers.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8C05D1EC-84E7-4FFE-9600-E0DCBFA8A56E}"/>
              </a:ext>
            </a:extLst>
          </p:cNvPr>
          <p:cNvSpPr/>
          <p:nvPr/>
        </p:nvSpPr>
        <p:spPr>
          <a:xfrm>
            <a:off x="245625" y="165037"/>
            <a:ext cx="5300410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1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back in 1s to find the next three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53, 52, 51, __, __, __</a:t>
            </a:r>
          </a:p>
        </p:txBody>
      </p:sp>
    </p:spTree>
    <p:extLst>
      <p:ext uri="{BB962C8B-B14F-4D97-AF65-F5344CB8AC3E}">
        <p14:creationId xmlns:p14="http://schemas.microsoft.com/office/powerpoint/2010/main" val="73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1" y="1"/>
            <a:ext cx="9228083" cy="68153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D7C72-CA9E-4BFC-BBBC-4F36E439B7C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two numbers.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1D480288-8FAB-4411-BCE2-3B470A514E3B}"/>
              </a:ext>
            </a:extLst>
          </p:cNvPr>
          <p:cNvSpPr/>
          <p:nvPr/>
        </p:nvSpPr>
        <p:spPr>
          <a:xfrm>
            <a:off x="131325" y="165038"/>
            <a:ext cx="4938175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2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in 2s to find the missing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12, 14, 16, __, 20, __, 24</a:t>
            </a:r>
          </a:p>
        </p:txBody>
      </p:sp>
    </p:spTree>
    <p:extLst>
      <p:ext uri="{BB962C8B-B14F-4D97-AF65-F5344CB8AC3E}">
        <p14:creationId xmlns:p14="http://schemas.microsoft.com/office/powerpoint/2010/main" val="3658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2" y="-73769"/>
            <a:ext cx="9218036" cy="68786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6085D-5874-4375-AA3F-4F7898600FFD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two numbers.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9BFB4981-2AE8-4DC7-87CE-088DC8A137A9}"/>
              </a:ext>
            </a:extLst>
          </p:cNvPr>
          <p:cNvSpPr/>
          <p:nvPr/>
        </p:nvSpPr>
        <p:spPr>
          <a:xfrm>
            <a:off x="131325" y="165038"/>
            <a:ext cx="4938175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3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back in 10s to find the missing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90, 80, 70, __, 50, __, 30</a:t>
            </a:r>
          </a:p>
        </p:txBody>
      </p:sp>
    </p:spTree>
    <p:extLst>
      <p:ext uri="{BB962C8B-B14F-4D97-AF65-F5344CB8AC3E}">
        <p14:creationId xmlns:p14="http://schemas.microsoft.com/office/powerpoint/2010/main" val="10791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0" y="-8359"/>
            <a:ext cx="9144464" cy="6823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A86A2-C7BF-4DB9-B472-DBF7A5F25423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D997023F-A582-4F21-9F96-7DDBD84E4976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6 x 2 = ?</a:t>
            </a:r>
          </a:p>
        </p:txBody>
      </p:sp>
    </p:spTree>
    <p:extLst>
      <p:ext uri="{BB962C8B-B14F-4D97-AF65-F5344CB8AC3E}">
        <p14:creationId xmlns:p14="http://schemas.microsoft.com/office/powerpoint/2010/main" val="15953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1" y="-50430"/>
            <a:ext cx="9238593" cy="6798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DC155-0A15-4E3D-883B-35DFA75C972E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4658B23-5C6C-40B8-898D-4A138700C817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5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4 x 10 = ?</a:t>
            </a:r>
          </a:p>
        </p:txBody>
      </p:sp>
    </p:spTree>
    <p:extLst>
      <p:ext uri="{BB962C8B-B14F-4D97-AF65-F5344CB8AC3E}">
        <p14:creationId xmlns:p14="http://schemas.microsoft.com/office/powerpoint/2010/main" val="32619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86" y="-86524"/>
            <a:ext cx="9262569" cy="69118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51ABE-1067-4797-A43D-78EC28BA81F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72B861DD-8A54-41E3-90C5-8986A3E54BDF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8 x 2 = ?</a:t>
            </a:r>
          </a:p>
        </p:txBody>
      </p:sp>
    </p:spTree>
    <p:extLst>
      <p:ext uri="{BB962C8B-B14F-4D97-AF65-F5344CB8AC3E}">
        <p14:creationId xmlns:p14="http://schemas.microsoft.com/office/powerpoint/2010/main" val="16490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4B8A36-5982-4D19-AA11-76B1608A4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0" y="-157130"/>
            <a:ext cx="9301656" cy="6915377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EB2F40B5-B80B-4C4D-9AC8-AF35EB4C1407}"/>
              </a:ext>
            </a:extLst>
          </p:cNvPr>
          <p:cNvSpPr/>
          <p:nvPr/>
        </p:nvSpPr>
        <p:spPr>
          <a:xfrm>
            <a:off x="241668" y="109368"/>
            <a:ext cx="4128722" cy="1333977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Q1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53, 52, 51, </a:t>
            </a:r>
            <a:r>
              <a:rPr lang="en-US" sz="3200" b="1" dirty="0">
                <a:solidFill>
                  <a:srgbClr val="C00000"/>
                </a:solidFill>
              </a:rPr>
              <a:t>50</a:t>
            </a:r>
            <a:r>
              <a:rPr lang="en-US" sz="3200" dirty="0">
                <a:solidFill>
                  <a:schemeClr val="tx1"/>
                </a:solidFill>
              </a:rPr>
              <a:t>,</a:t>
            </a:r>
            <a:r>
              <a:rPr lang="en-US" sz="3200" b="1" dirty="0">
                <a:solidFill>
                  <a:srgbClr val="C00000"/>
                </a:solidFill>
              </a:rPr>
              <a:t> 49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48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15D7892-383D-4083-96C2-3980563F9C26}"/>
              </a:ext>
            </a:extLst>
          </p:cNvPr>
          <p:cNvSpPr/>
          <p:nvPr/>
        </p:nvSpPr>
        <p:spPr>
          <a:xfrm>
            <a:off x="4475493" y="99753"/>
            <a:ext cx="4553066" cy="1287857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Q2</a:t>
            </a:r>
          </a:p>
          <a:p>
            <a:pPr lvl="0" algn="ctr"/>
            <a:r>
              <a:rPr lang="en-US" sz="3200" dirty="0">
                <a:solidFill>
                  <a:srgbClr val="000000"/>
                </a:solidFill>
              </a:rPr>
              <a:t>12, 14, 16, </a:t>
            </a:r>
            <a:r>
              <a:rPr lang="en-US" sz="3200" b="1" dirty="0">
                <a:solidFill>
                  <a:srgbClr val="C00000"/>
                </a:solidFill>
              </a:rPr>
              <a:t>18</a:t>
            </a:r>
            <a:r>
              <a:rPr lang="en-US" sz="3200" dirty="0">
                <a:solidFill>
                  <a:srgbClr val="000000"/>
                </a:solidFill>
              </a:rPr>
              <a:t>,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20, </a:t>
            </a:r>
            <a:r>
              <a:rPr lang="en-US" sz="3200" b="1" dirty="0">
                <a:solidFill>
                  <a:srgbClr val="C00000"/>
                </a:solidFill>
              </a:rPr>
              <a:t>22</a:t>
            </a:r>
            <a:r>
              <a:rPr lang="en-US" sz="3200" dirty="0">
                <a:solidFill>
                  <a:srgbClr val="000000"/>
                </a:solidFill>
              </a:rPr>
              <a:t>, 24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11E2462C-B534-4B5C-8339-4929E41EFA72}"/>
              </a:ext>
            </a:extLst>
          </p:cNvPr>
          <p:cNvSpPr/>
          <p:nvPr/>
        </p:nvSpPr>
        <p:spPr>
          <a:xfrm>
            <a:off x="397122" y="1599082"/>
            <a:ext cx="4837029" cy="125534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Q3</a:t>
            </a:r>
          </a:p>
          <a:p>
            <a:pPr algn="ctr"/>
            <a:r>
              <a:rPr lang="en-US" sz="3200" dirty="0"/>
              <a:t>90, 80, 70, </a:t>
            </a:r>
            <a:r>
              <a:rPr lang="en-US" sz="3200" b="1" dirty="0">
                <a:solidFill>
                  <a:srgbClr val="C00000"/>
                </a:solidFill>
              </a:rPr>
              <a:t>60</a:t>
            </a:r>
            <a:r>
              <a:rPr lang="en-US" sz="3200" dirty="0"/>
              <a:t>, 50, </a:t>
            </a:r>
            <a:r>
              <a:rPr lang="en-US" sz="3200" b="1" dirty="0">
                <a:solidFill>
                  <a:srgbClr val="C00000"/>
                </a:solidFill>
              </a:rPr>
              <a:t>40</a:t>
            </a:r>
            <a:r>
              <a:rPr lang="en-US" sz="3200" dirty="0"/>
              <a:t>, 30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EE684808-BD4B-4C43-8C30-A6DFDF12F520}"/>
              </a:ext>
            </a:extLst>
          </p:cNvPr>
          <p:cNvSpPr/>
          <p:nvPr/>
        </p:nvSpPr>
        <p:spPr>
          <a:xfrm>
            <a:off x="5679662" y="1570630"/>
            <a:ext cx="2753683" cy="123191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Q4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6 x 2= </a:t>
            </a:r>
            <a:r>
              <a:rPr lang="en-US" sz="32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14FEBD-0A1A-44F2-A008-8E2C715D63E9}"/>
              </a:ext>
            </a:extLst>
          </p:cNvPr>
          <p:cNvSpPr/>
          <p:nvPr/>
        </p:nvSpPr>
        <p:spPr>
          <a:xfrm>
            <a:off x="5795276" y="4365968"/>
            <a:ext cx="3008451" cy="1231914"/>
          </a:xfrm>
          <a:prstGeom prst="roundRect">
            <a:avLst/>
          </a:prstGeom>
          <a:ln w="38100">
            <a:solidFill>
              <a:srgbClr val="11A0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Q6</a:t>
            </a:r>
          </a:p>
          <a:p>
            <a:pPr lvl="0" algn="ctr" fontAlgn="ctr"/>
            <a:r>
              <a:rPr lang="en-GB" sz="3200" dirty="0">
                <a:solidFill>
                  <a:prstClr val="black"/>
                </a:solidFill>
              </a:rPr>
              <a:t>8 x 2 = </a:t>
            </a:r>
            <a:r>
              <a:rPr lang="en-GB" sz="3200" b="1" dirty="0">
                <a:solidFill>
                  <a:srgbClr val="C00000"/>
                </a:solidFill>
              </a:rPr>
              <a:t>16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11733CF-9C7D-4C92-9E8F-F6D9BA71C228}"/>
              </a:ext>
            </a:extLst>
          </p:cNvPr>
          <p:cNvSpPr/>
          <p:nvPr/>
        </p:nvSpPr>
        <p:spPr>
          <a:xfrm>
            <a:off x="241668" y="4314937"/>
            <a:ext cx="2787518" cy="13339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Q5</a:t>
            </a:r>
          </a:p>
          <a:p>
            <a:pPr algn="ctr" fontAlgn="ctr"/>
            <a:r>
              <a:rPr lang="en-GB" sz="3200" dirty="0"/>
              <a:t>4 x 10 = </a:t>
            </a:r>
            <a:r>
              <a:rPr lang="en-GB" sz="3200" b="1" dirty="0">
                <a:solidFill>
                  <a:srgbClr val="C00000"/>
                </a:solidFill>
              </a:rPr>
              <a:t>40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8B5F-FECD-4E3A-9139-32D5B7CF3962}"/>
              </a:ext>
            </a:extLst>
          </p:cNvPr>
          <p:cNvSpPr/>
          <p:nvPr/>
        </p:nvSpPr>
        <p:spPr>
          <a:xfrm>
            <a:off x="-94593" y="6095230"/>
            <a:ext cx="9396249" cy="804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answers!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817C7D-5E7F-4662-9270-0A8F2064BB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50582"/>
            <a:ext cx="665137" cy="6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75DF971BDC042ABBF05D4A30397F4" ma:contentTypeVersion="18" ma:contentTypeDescription="Create a new document." ma:contentTypeScope="" ma:versionID="5a4163fe826aff5d2419084e0ceb57a8">
  <xsd:schema xmlns:xsd="http://www.w3.org/2001/XMLSchema" xmlns:xs="http://www.w3.org/2001/XMLSchema" xmlns:p="http://schemas.microsoft.com/office/2006/metadata/properties" xmlns:ns2="fefffbdb-f2c0-4e6d-94dc-04e55ab62593" xmlns:ns3="9fc2657f-8a10-488a-9c19-865d33997b5b" targetNamespace="http://schemas.microsoft.com/office/2006/metadata/properties" ma:root="true" ma:fieldsID="16b5cf923a03cac35aa091c9cbf5adda" ns2:_="" ns3:_="">
    <xsd:import namespace="fefffbdb-f2c0-4e6d-94dc-04e55ab62593"/>
    <xsd:import namespace="9fc2657f-8a10-488a-9c19-865d33997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ffbdb-f2c0-4e6d-94dc-04e55ab62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0dc97c-4265-4286-a30f-3f951028d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2657f-8a10-488a-9c19-865d33997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00b2a0-4dbe-4909-9761-d342a2d62341}" ma:internalName="TaxCatchAll" ma:showField="CatchAllData" ma:web="9fc2657f-8a10-488a-9c19-865d33997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c2657f-8a10-488a-9c19-865d33997b5b" xsi:nil="true"/>
    <lcf76f155ced4ddcb4097134ff3c332f xmlns="fefffbdb-f2c0-4e6d-94dc-04e55ab62593">
      <Terms xmlns="http://schemas.microsoft.com/office/infopath/2007/PartnerControls"/>
    </lcf76f155ced4ddcb4097134ff3c332f>
    <SharedWithUsers xmlns="9fc2657f-8a10-488a-9c19-865d33997b5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ECC219-0243-4BE5-A08A-7BE4930C6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fffbdb-f2c0-4e6d-94dc-04e55ab62593"/>
    <ds:schemaRef ds:uri="9fc2657f-8a10-488a-9c19-865d33997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0BE06D-F5F6-4B7C-807E-3AE12F9941FA}">
  <ds:schemaRefs>
    <ds:schemaRef ds:uri="http://schemas.microsoft.com/office/2006/metadata/properties"/>
    <ds:schemaRef ds:uri="http://schemas.microsoft.com/office/infopath/2007/PartnerControls"/>
    <ds:schemaRef ds:uri="9fc2657f-8a10-488a-9c19-865d33997b5b"/>
    <ds:schemaRef ds:uri="fefffbdb-f2c0-4e6d-94dc-04e55ab62593"/>
  </ds:schemaRefs>
</ds:datastoreItem>
</file>

<file path=customXml/itemProps3.xml><?xml version="1.0" encoding="utf-8"?>
<ds:datastoreItem xmlns:ds="http://schemas.openxmlformats.org/officeDocument/2006/customXml" ds:itemID="{9ED3902F-A87C-4E48-8A18-7FDA2DC3B5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307</Words>
  <Application>Microsoft Office PowerPoint</Application>
  <PresentationFormat>On-screen Show (4:3)</PresentationFormat>
  <Paragraphs>67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Django Merttens</dc:creator>
  <cp:lastModifiedBy>Nick Barwick</cp:lastModifiedBy>
  <cp:revision>48</cp:revision>
  <dcterms:created xsi:type="dcterms:W3CDTF">2021-04-22T08:59:16Z</dcterms:created>
  <dcterms:modified xsi:type="dcterms:W3CDTF">2024-11-10T18:17:37Z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0x010100D6C75DF971BDC042ABBF05D4A30397F4</vt:lpwstr>
  </property>
  <property fmtid="{D5CDD505-2E9C-101B-9397-08002B2CF9AE}" pid="3" name="Order">
    <vt:r8>211700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