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93FC-F5C1-4934-8159-77ECD55C8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1D6C0-DEEE-FE77-45E9-E8367CF7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417E7-6A0F-36EA-806A-E8280757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DB6C-8F97-FF1A-51C1-A9590054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A6DE3-9E56-5C71-7876-2AB6F52C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B21E-8C25-7A18-9C70-DDDC44F1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E17F4-63D6-9F7B-4461-0C6BC6F76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89247-99C1-2524-5E75-0579EC43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C72C2-B052-57BA-8867-C4A392EA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13B0E-83CC-9FC1-C604-6DD314B9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3F945-21DD-EDD7-2D3B-67B011598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47EC3-D7C2-E171-3BC0-C96C89868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5890A-28F6-9F8D-C8B4-E51B9F40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E323-7BE5-EB5B-6718-EAD25699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63A0B-7D93-F8DD-9307-476CA6FD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8185-F726-87C6-F21E-FB935E16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1730F-8314-3136-B89C-1CFC54E3D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CA22E-AC02-7D58-F854-D1306C3C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5E388-020F-36FF-5A67-0F0693D9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7D3E6-21CB-9EF3-609C-CF2BD5C4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2903-271B-8BEC-E78C-720B8182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42410-2861-6528-2999-0CACE700A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DD982-346F-7C9F-0A9C-C5684968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B504C-AE8A-B893-5A61-6D54BC89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94E6-6005-35CB-F329-0B2FD7E9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1855-6BD0-81C0-C7FB-8FD767EA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47FD5-FB6A-6A84-3057-FC71F7DC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9A89F-5D33-5FD4-365B-DE2F2BEEB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CA386-8B16-BFA9-2457-3B1C7CAA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AE14D-3FD0-F0AB-F3C8-AFE0525C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BD205-5BEE-4766-C9C5-5E180BBE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9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38CC-9654-A55E-65B5-02058B87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E822-EB45-46F0-092D-844AA9591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FC13B-59E0-7ED8-73DE-D16D6E9DF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00A70-0423-6D6D-F6CA-4FA7F37DD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7265E-9808-1CF8-23B2-435C5F49C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6223F1-86E4-9F20-036D-2B5362B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093FA-4638-B594-7758-C41E8EA7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58FC8-366B-AC89-C09F-84ED72A4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DB91-6A94-8A5D-3D28-9FDA8353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9694D-F26A-3939-CC1B-2BD4827F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E5EFE-BCBB-D21B-01C5-FCBF7306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5C54E-E9A3-9CC5-CED0-6AD08FB7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98C9B-BA0A-A576-EE3D-C542C481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6D5D4-C273-A5EE-184B-F328A28E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4C579-F980-11E6-CA7C-E6334F7F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4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A177-6686-188F-4BD1-5D047152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BDB3-C717-FCBB-78BA-B4E5984D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A2E92-DE42-C228-6308-437C15FF0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8CD3C-C456-7199-09C7-82C70AC4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2EA8C-BF25-B99E-68E2-334B15F3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B71C7-A172-E6CA-2146-C812443A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0677-F0BF-8ABC-86A2-73D30E87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65DCA-8CA0-15B3-9092-CE6223C40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5E640-2B48-31C2-B9E6-E15C18939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3C912-97D9-257B-08F5-76BB8403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75CC9-D41F-CF5B-55B7-B1E9BE37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53301-8849-00C0-527F-4F0968E9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4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7057F-E114-87EB-DFE7-C19F480D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A9437-7A61-CCB7-856E-5531D8D59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824AF-43EE-C7AD-A9FD-914E69D64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D0616-1956-B3BB-0366-407FCD21D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7A588-AB6D-4D40-CA82-827040179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ickers.com/shomaila/CS-Term-2-Unit-7--Computers-and-robots-3047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5AF4E-24C4-C81A-1838-FF59CFE9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Role of Robots</a:t>
            </a:r>
            <a:endParaRPr lang="en-US" sz="19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1854A-4D82-81C4-3C25-EBBFA2C03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2000">
                <a:solidFill>
                  <a:schemeClr val="tx2"/>
                </a:solidFill>
              </a:rPr>
              <a:t>Yr 3 Wk 4 Day 1</a:t>
            </a:r>
            <a:endParaRPr lang="en-US" sz="2000">
              <a:solidFill>
                <a:schemeClr val="tx2"/>
              </a:solidFill>
            </a:endParaRPr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26F6E91E-688A-2B16-521D-B7375FE6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865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1E51D-5340-C184-BC30-991EAE0A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Lesson Objective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5ADF67-D6C0-9986-40A7-F94E809E1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626617"/>
              </p:ext>
            </p:extLst>
          </p:nvPr>
        </p:nvGraphicFramePr>
        <p:xfrm>
          <a:off x="4520064" y="2357981"/>
          <a:ext cx="6149072" cy="2103709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6149072">
                  <a:extLst>
                    <a:ext uri="{9D8B030D-6E8A-4147-A177-3AD203B41FA5}">
                      <a16:colId xmlns:a16="http://schemas.microsoft.com/office/drawing/2014/main" val="3139405733"/>
                    </a:ext>
                  </a:extLst>
                </a:gridCol>
              </a:tblGrid>
              <a:tr h="210370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400" cap="none" spc="0" dirty="0">
                          <a:solidFill>
                            <a:schemeClr val="tx1"/>
                          </a:solidFill>
                          <a:effectLst/>
                        </a:rPr>
                        <a:t>know how robot works </a:t>
                      </a:r>
                      <a:endParaRPr lang="en-US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cap="none" spc="0" dirty="0">
                          <a:solidFill>
                            <a:schemeClr val="tx1"/>
                          </a:solidFill>
                          <a:effectLst/>
                        </a:rPr>
                        <a:t>know the digital devices easy to use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know that different devices can connect to networks</a:t>
                      </a:r>
                      <a:r>
                        <a:rPr lang="en-GB" sz="2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400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6022" marR="314325" marT="50292" marB="377190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179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53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203200" dist="88900" dir="5460000" sx="95000" sy="95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F6F73-3E52-2184-E497-DD49C557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63941"/>
            <a:ext cx="9963509" cy="1616529"/>
          </a:xfrm>
        </p:spPr>
        <p:txBody>
          <a:bodyPr>
            <a:normAutofit/>
          </a:bodyPr>
          <a:lstStyle/>
          <a:p>
            <a:r>
              <a:rPr lang="en-GB" sz="4000"/>
              <a:t>Key Vocabulary</a:t>
            </a:r>
            <a:endParaRPr lang="en-US" sz="4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C76D52-D7FD-DD79-589C-DAB43A7DA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411613"/>
              </p:ext>
            </p:extLst>
          </p:nvPr>
        </p:nvGraphicFramePr>
        <p:xfrm>
          <a:off x="2416617" y="3294024"/>
          <a:ext cx="7361533" cy="2575944"/>
        </p:xfrm>
        <a:graphic>
          <a:graphicData uri="http://schemas.openxmlformats.org/drawingml/2006/table">
            <a:tbl>
              <a:tblPr/>
              <a:tblGrid>
                <a:gridCol w="7361533">
                  <a:extLst>
                    <a:ext uri="{9D8B030D-6E8A-4147-A177-3AD203B41FA5}">
                      <a16:colId xmlns:a16="http://schemas.microsoft.com/office/drawing/2014/main" val="1344805559"/>
                    </a:ext>
                  </a:extLst>
                </a:gridCol>
              </a:tblGrid>
              <a:tr h="257594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computer-controlled device:</a:t>
                      </a:r>
                      <a:r>
                        <a:rPr lang="en-US" sz="3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 machine that inputs data, and performs a specific task</a:t>
                      </a:r>
                      <a:endParaRPr lang="en-US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Internet of Things:</a:t>
                      </a:r>
                      <a:r>
                        <a:rPr lang="en-US" sz="3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Smart devices connected to the internet</a:t>
                      </a:r>
                      <a:endParaRPr lang="en-US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340" marR="161340" marT="22408" marB="0">
                    <a:lnL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07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76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8FEFB-E317-0398-E11E-1D63D163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Big Question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C4EBD7-4879-7EF4-6C14-D33A5FBA9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191716"/>
              </p:ext>
            </p:extLst>
          </p:nvPr>
        </p:nvGraphicFramePr>
        <p:xfrm>
          <a:off x="4081178" y="2874093"/>
          <a:ext cx="7103044" cy="1106424"/>
        </p:xfrm>
        <a:graphic>
          <a:graphicData uri="http://schemas.openxmlformats.org/drawingml/2006/table">
            <a:tbl>
              <a:tblPr>
                <a:noFill/>
                <a:tableStyleId>{9D7B26C5-4107-4FEC-AEDC-1716B250A1EF}</a:tableStyleId>
              </a:tblPr>
              <a:tblGrid>
                <a:gridCol w="7103044">
                  <a:extLst>
                    <a:ext uri="{9D8B030D-6E8A-4147-A177-3AD203B41FA5}">
                      <a16:colId xmlns:a16="http://schemas.microsoft.com/office/drawing/2014/main" val="127863545"/>
                    </a:ext>
                  </a:extLst>
                </a:gridCol>
              </a:tblGrid>
              <a:tr h="1106424">
                <a:tc>
                  <a:txBody>
                    <a:bodyPr/>
                    <a:lstStyle/>
                    <a:p>
                      <a:r>
                        <a:rPr lang="en-US" sz="3300" b="1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are smart devices shaping the environment of our lives?</a:t>
                      </a:r>
                      <a:endParaRPr lang="en-US" sz="3300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536269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612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1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25207-8FA5-BDC9-4CD0-4CD0E315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Hook Activity – Group Activity (10 mins)</a:t>
            </a:r>
            <a:br>
              <a:rPr lang="en-US" sz="3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A73F2-6A28-00E1-CB3F-8F2723BF6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ork in groups.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ach group to brainstorm and list the work of robots in the A4 sheet.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4" name="Picture 13" descr="Pins pinned on a white surface and connecting a black thread">
            <a:extLst>
              <a:ext uri="{FF2B5EF4-FFF2-40B4-BE49-F238E27FC236}">
                <a16:creationId xmlns:a16="http://schemas.microsoft.com/office/drawing/2014/main" id="{8C8718C5-BF2B-77BA-1B37-AE8D67BBB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1" r="3525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4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5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AEF17-07A4-A23A-7F44-77C3BA05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Discussion Time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AFC906-478A-DA3C-39CB-C72BDA19F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904" y="0"/>
            <a:ext cx="565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2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5FA29-5A5D-908C-B8CF-6862C212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br>
              <a:rPr lang="en-US" sz="34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4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 Activity– Pair Work (20 mins)</a:t>
            </a:r>
            <a:br>
              <a:rPr lang="en-US" sz="3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40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A7FC-FECE-CD24-CB7C-339B339F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981200"/>
            <a:ext cx="6894576" cy="4209288"/>
          </a:xfrm>
        </p:spPr>
        <p:txBody>
          <a:bodyPr>
            <a:normAutofit/>
          </a:bodyPr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Identify three roles of robots in a factory.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Give one other example of each role that can be performed by robots in the factory.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dirty="0"/>
          </a:p>
          <a:p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Individual activity – 20 mins): 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Practice question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1, 2 and 3 in the book pg 116.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Extension task: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Early finisher will do challenge task given on book pg 117.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4706F-12C3-575E-4D0A-811072E2F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568943"/>
            <a:ext cx="4014216" cy="2950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F1206-7D8E-D859-9BE1-A34D45EB5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546" y="3649218"/>
            <a:ext cx="3752850" cy="25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1A77D-7E6D-0853-624F-D7BC0E67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Exit Ticket (10 mins)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62DCB-FE33-519E-07F7-3A9A0EAE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en-US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hlinkClick r:id="rId2"/>
            </a:endParaRPr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www.plickers.com/shomaila/CS-Term-2-Unit-7--Computers-and-robots-30476</a:t>
            </a:r>
            <a:r>
              <a:rPr lang="en-US" sz="1800" dirty="0">
                <a:solidFill>
                  <a:srgbClr val="2121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0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190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Symbol</vt:lpstr>
      <vt:lpstr>Times New Roman</vt:lpstr>
      <vt:lpstr>Office Theme</vt:lpstr>
      <vt:lpstr>The Role of Robots</vt:lpstr>
      <vt:lpstr>Lesson Objective</vt:lpstr>
      <vt:lpstr>Key Vocabulary</vt:lpstr>
      <vt:lpstr>Big Question</vt:lpstr>
      <vt:lpstr>Hook Activity – Group Activity (10 mins) </vt:lpstr>
      <vt:lpstr>Discussion Time</vt:lpstr>
      <vt:lpstr> Main Activity– Pair Work (20 mins) </vt:lpstr>
      <vt:lpstr>Exit Ticket (10 mins)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and Robots: Computer Controlled Devices Internet of Things </dc:title>
  <dc:creator>Shomaila Ali</dc:creator>
  <cp:lastModifiedBy>Shomaila Ali</cp:lastModifiedBy>
  <cp:revision>2</cp:revision>
  <dcterms:created xsi:type="dcterms:W3CDTF">2024-01-22T16:22:33Z</dcterms:created>
  <dcterms:modified xsi:type="dcterms:W3CDTF">2024-01-22T16:54:54Z</dcterms:modified>
</cp:coreProperties>
</file>