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giC221+Z9Q92Bp73+hDpWoS+ON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body"/>
          </p:nvPr>
        </p:nvSpPr>
        <p:spPr>
          <a:xfrm>
            <a:off x="4493239" y="1592796"/>
            <a:ext cx="3312284" cy="27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en-GB" sz="1500">
                <a:solidFill>
                  <a:srgbClr val="FF0000"/>
                </a:solidFill>
              </a:rPr>
              <a:t>Science - Year 3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t/>
            </a:r>
            <a:endParaRPr sz="135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GB" sz="1350"/>
              <a:t>Forces and Magnets – Block 3FM</a:t>
            </a:r>
            <a:endParaRPr sz="135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t/>
            </a:r>
            <a:endParaRPr sz="135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Amazing Magnets</a:t>
            </a:r>
            <a:endParaRPr sz="135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t/>
            </a:r>
            <a:endParaRPr sz="135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GB" sz="1350"/>
              <a:t>Session 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b="1" lang="en-GB" sz="1350"/>
              <a:t>Investigation PowerPoint</a:t>
            </a:r>
            <a:endParaRPr b="1" sz="1350"/>
          </a:p>
        </p:txBody>
      </p:sp>
      <p:sp>
        <p:nvSpPr>
          <p:cNvPr id="85" name="Google Shape;85;p1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Original resource copyright Hamilton Trust, who give permission for it to be adapted as wished by individual users.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refer you to our warning, at the foot of the block overview, about links to other websites.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4095398" y="1794934"/>
            <a:ext cx="3826933" cy="37856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g01.a.alicdn.com/kf/HTB1l.sEKpXXXXb7XXXXq6xXFXXXR/Construction-vehicles-Toy-Friction-Car-mixer-sprinkler-excavator-crane-refrigerated-trucks-dump-trucks-educational-vehicle.jpg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241" y="1085145"/>
            <a:ext cx="2943225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vignette2.wikia.nocookie.net/pixar/images/8/87/PixarBall.jpg/revision/latest?cb=20110608141855"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2331" y="3841391"/>
            <a:ext cx="2857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2483556" y="824089"/>
            <a:ext cx="6795911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car will need the greatest force (push) to start moving?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3228622" y="5182263"/>
            <a:ext cx="4910667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think that?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818" y="2380684"/>
            <a:ext cx="2936804" cy="220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7150" y="2410316"/>
            <a:ext cx="3015827" cy="2261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313504" y="2410315"/>
            <a:ext cx="3262091" cy="2261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1791912" y="834717"/>
            <a:ext cx="8985956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scientists have an idea or theory about something, they always want to test it out!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791912" y="2352128"/>
            <a:ext cx="4235401" cy="6486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theory?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557449" y="3752303"/>
            <a:ext cx="11188083" cy="2745810"/>
            <a:chOff x="557449" y="3752303"/>
            <a:chExt cx="11188083" cy="2745810"/>
          </a:xfrm>
        </p:grpSpPr>
        <p:sp>
          <p:nvSpPr>
            <p:cNvPr id="109" name="Google Shape;109;p4"/>
            <p:cNvSpPr txBox="1"/>
            <p:nvPr/>
          </p:nvSpPr>
          <p:spPr>
            <a:xfrm>
              <a:off x="557449" y="3752303"/>
              <a:ext cx="593350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is probably something like -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2807594" y="4559121"/>
              <a:ext cx="8937938" cy="193899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think it takes more force to make a vehicle start moving on rough surfaces than smooth ones. 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data:image/jpeg;base64,/9j/4AAQSkZJRgABAQAAAQABAAD/2wCEAAkGBxITEhUTExMVFhUXGB8YFxgYGBoZHhgaGBgYGBcdGBoaHiggGh0lHRgVIjEhJSktLi4uGB8zODMsNygtLisBCgoKDg0OGxAQGzIiICYtLy0tLTcvLS0vLS8tLS0tLy8vLS0tLS0tLS0tLS0tLS0tLS0tLS0tLS0tLS0tLS0tLf/AABEIAL0BCwMBIgACEQEDEQH/xAAcAAABBAMBAAAAAAAAAAAAAAAAAwQFBgECBwj/xABDEAACAQIDBAcFBgUBBwUAAAABAgADEQQSIQUxQVEGEyJhcYGRBzJCUqFikrHB0fAUI3KC4fEzQ1Njc6KyFTSTwuL/xAAbAQACAwEBAQAAAAAAAAAAAAAAAwIEBQEGB//EADERAAICAQMCBAQFBAMAAAAAAAABAgMRBBIhBTETQVFhIjJxsSOBkaHRBhQz8BVC4f/aAAwDAQACEQMRAD8A7fCEIAEIQgAQhCABCEIAEIQgAQhCABCEIAEIQgAQhG20MdTo02q1WCIouSYHUm3hDgmVbpB07wuGuubO/wAq6/h/p3ym9IullfFqSjHDYQfGffqD7I4Tn+NxYa601yJfxZjzqNvJ7t0rSubeIm5o+k7ubf0/kuO1vadiXJFNQg4XP5L+stnsm2ziMSuINeoXCsoXuupLAcbbpyDDbPqO2VVN+PDL48vDfOj9B674FHUFWDsGIsdCBbfflbhIKxKWWy5rtLTGhwqis8HV4SvYXpXSPvqy947Q/X6SYwu0KVT3HU919fTfLKnF9mealVOHzIcwhCTFhCEIAEIQgAQhCABCEIAEIQgAQhCABCEIAEIQgAQhCABCEIAEIQgAQhAwAb4/GU6NNqtRgqILsx4ATk23dqnGH+JxN0wqa0aJ+Pk1QDeTwH7LvpXtxcbWZc1sFh27R4Vqi7yeaLwHE89JDFRUQ43FArQT/Y0jvY/CSOJPAcrypZZueF2N3RaVVLfPu/29l7v9iC2niK2JqDs2HwU7gBR8zX0Hj+yp/wCnsoyYYCtV+KqrJ2eGWkCbj+rfylfx+LaoxZt7G5UbhyHlGwEjs4NznCS4J+o+JoCz0qlNRzUgHvLbovh+kbcYp0f6W1adqbuSNysxv/a3cefDjpuk8Xs7C4u5pZaOI4gaKzDeHQe6ftL9ZBpeaFOWH+JHj1RphekaHebGSuH2ojbmE51XpMjFHBVlNmB4ETCVWG4kQ8NeRKWkhLsdewfSCsnu1Dbke0Pr+Um8J0xO6ogPept9D+s4jh9rVV3G8lKHSVh7yzqdkezKVvTIy8jumE6Q4d/jynkwt9d31kmjgi4II5jWcLw3SNDv0+smcHtkrqjle8Er+98YtQ18yM23pbj2Z12E57Q6bPTTPVdDT3AsNW7ky2zGVfpJ7RcTUutNeqU7r7yP6d/r6RvjRxwIr6ZfZLC/U69idq0Kej1FH1t423RxQrq6hkYMpFwQbgjuM8zYjHVqp7dR27r6eg0ndPZhhymzMODxDt96o7D6GdhY5PA3W9OWmrUt2XnBaYQhGmUEIQgAQhCABCEIAEIQgAQhCABCEIAEIGQG2eldCgDdgbd9h68fKccku5OFcpvEVkn5RPal0lNCiuGot/PxHZ03oh0Y9xN7DzPCV/pF7QqmIpNSwxrUif8Ae0qeY27ix08RrytKVdVNV6nWApRAolgQWe1izX1LFy7E82OsTKxNYRqaTp842Kdq4XIuMTRL08MWAw9Kxqf8xhrbwvNumu2DXCBNKIJWmBezFbdY/hmIUdynnKrhMO1Rwi3ufy3+Ol5MY8UypLvZkslOiNcqjizbr6m4Fze/KK24aRtRinNS9CHMJgwJkyyZvHq1mIFUHtIQpI37jkPoCP7YwvHmAfSovzJfzUhx9AfWRkdTHu0MU2JdDl/mZcpt8WW5BHfb8hGRok6jUfvhz7popsQb6jd3cpZ9g4Za1J3YdoVLeqgk+Zv6yDe1HZvw1nyKyUN7WmMst9bY6WJt4D9POMKux27gPT/HOcU0zkb4sglciTWzsE1leopdm1pUB8Q+eqfhp93xW5TGCwAzBsuc5iKaf8RhoS3KmvHmdPGwV6n8MuRT1uKq9pmPDT3m+VBwHdCUvQVbZl7YkRtet1TXqEVcSRv+CiDuCLu04SBbUlnJJPqZviqgzE3LG+rHib7z+Uak3MEixXDahwcRbdPQ3Qinl2fhB/yEPqoJ/Geb2OhnqHZFDJQpJ8tNF9FAj6Y4Zi9dl8EF7sdwhCWDzYQhCABCEIAEIQgAQkftjbuGwqhsRXp0gd2dgL/0jefKV+p7TNmKxU1n049TVsf6Wy2MALhCQuzuluBrkLTxNIuRcIWyOfBHs30kvUqBQSxsBvJg3juBvCNXx6cLnwH6yE6U9JBh8NUqWsbWXXW50Fu+J/uK+yeRkKpyaSRB+0LpstC9Gmbvxsd/+B9ZS9l7NNcitiDnJ91TuAueEqD1HrVSxBZ3bcOfADuGnpLLi9rVKKimFsQLG9/oIixykepq0iogoQ+Z92WpwqCwsJU+lOMpuvV6E+ttOHKRwxVauwQFmJ4Sx4LoO5Gaobd3+YtRw8k9kKebGUehVFFlNJEQqQQ1sxuPtPc7/KaY7FvVc1HbMzak6D0A0A7pYel2wRQUMpuOPP8ACVNnjo88jouuMcwWEBMLzS8wDw/CTI7zcGSGDw4NOpUuRlAA00YubWvwsMxt3RitFj3fvlHpqnItPcqknxY7ye+1h4CQkOgpNiV5bdiVxQwaMRfrKzceAGU/+MqUmK+KH8JQQEFkdyw4jMbrfx1kJLPBK+O5Je5bKlQGw5/629Yy2tiwBlva4ux4qut7faO4d+vCQ2E2rYAk+7rpyH7tENl1etrF6ptTT+Y39vuj98otQxyVVTh/QsmEf+HpiqyA1qlko0hwHwIByG8958JHdIWbDDqS2bFVe1iX+QHVaangBxkxsesEp1NrVx7t6eEpni2ov68f6u6UWtXZ3Z3OZ2JLE8Sd8ko+pKiO6b9F3+vp9F9zQLMETN/rLRsDoBjsVY9X1NM/HVuPup7x87DvjEs9ixbfCpZm8Ef0K2McVjKNIC6hhUqdyIbn10Xxaej5Xuh3RKjgKZVDnqPbrKhFixG4AfCo1sO/jLDLFccLk8n1HVrU25j2XYIQhGGeEIQgAQhCABOa9P8A2k/w7NhsIM9UXD1dLUjyQNpUceOUcbm4G/tT6b/w6nCYdiKzL/MqLr1KncN+jsN1tQNeInFkAtZDb7P/AOG/SSSONi2IxT1HLvVNSo281SSxvra7a236K1hEbldLMt/l1B8VP6GGa9wVB5209Va4+ojXEVcpyU82Y8LWtuNrXIvu14SSWexFsVr4hFFmKkEXsuhPjTYFSfECK4HpliaSmlRqVerIt1ea624Dq2Dqv9uWLbL2CmtSucwXVgWKqOWd958BqeUVqdKXDLRwKBLnKvVoFZid1t7cuMdPTbY/iPHsJjqNz+BZJfYvT3aIdEXDM5chVWzrcnkxuB42sNZLe0XbbVDSoEi6gNUym65uSmwuAb621sDYRTDV6mCoE4iu9XEVB2gahZaY+RATbxbjaw0kFhcG+KqFm3cSeUxpVUQnurWP99D1PTdPNLxbvyJf2c4Res6xhqTlW/IasfXSae0CopxBtbQC8m9l7KNIWpVKid1w48lcEDykD0j2C4zVTWV76m65T/26fQTviJovVuMtRvb9kTHsz2epL1mHu6C/dr+P4S57V2qEp5jpfcPwnO+hfSVcOrUqlIsr/EpAYX8d8lelm3EemAlI2toWv9Rcelp3OEI1GnnZqPiXBW+kW02r7xZeA47rQpbQwbKBUwlJWt2stMWNuIIswv8ATnIrEsT/AItaNXEXOpTxn+DS/t4SiovyM4xaLOTTpZF+XMx/En0vE+FrCKU0vNmpWk844HQhGPCQhJDB7DxVVOsp0WZPmuADztmIvI/EaEEbuM7f0K/9phhpbq1O7mt/zlTW6p0Ri0u7wVdXqnVHMVyUPoZ0QSv1pxIqKyNkye5rlDHNpfcRNfaRspcDRQUbBKgCuu+70yWRr6a2cg/0zoAplcTUOlnIb0RE177qfpFOkOCWpYmmrst8twCRe18t9x0mRHqk1dvfy8cfl/JmT1Nkpp54a7eSOKbRwhpZQxBJIG4A3tz8Y8pUaX8PTUMRWq1rPyVBoDbxMium7VGxJo5WB+0pW/hca/6SJNR6V0V6ikGxsxUg+F9PCem09UrKVNvuI/5fwp+HJN/mXz2g7WQvTw9M5aGGXIuuhawufSw9ecpVTaQ+EFu/cJH9WztqxYnmST46m8eYbC2Pukn7Op3ciAfxj40pdxM+r2KChUtq9e7J7on0txGEqZ0o4eoT89O7juVrhl8gZ1PYvthw76YihVoniU/nL6ACp/2HjOMruNyCBvDbx+BPoZpTVqlxTXs82NwPAkX8gI6FTk8RRlXX5+OyX6nqHY/SLCYoXw9enU5hWGYeKntA+IkpPK1PYIYhmxWVhqp6tzlPc2e48Ryl96L9MNoYED+JcY3BD3qqHNVoj5mB7TKOIN/6uBZZprILLQmF9c+Is7ZCI4LFJVRalNgyOAysDcMDqCItEDghCEACQnTHpAuCwr1jYt7tJSbZ6hBKr9CT3KZNzhntu24KmLTCXGSgoZgRcGrUF9bDQqmW3/UM6llnGUPGYmq7s1Ry7sxZi2jEsbk3G/05RElTodP6hceouPW00BNtDcfeH1vb6TZW7iO9SD46H9TGETXE4hlUDNcn3dQ/dcE3I7rGTGwNlKoL1DlAGao28qvId5P70kPsml1lQ1CNFNl8eHoNfExTpFtIhBQXQXzVO/kP3+su0RVVbul+RRuk7bPCXbzG/SDbZrtkQZaKmyIOPC5+Zjzlu2Bs1NnUuurAHFOOyu/qlPAcmPE+Qj3oJ0DcYZsbVphqxUNhqTAXCghsxvudgLLyHedK9j8RUqVGNS+a9iCCCDysdRMa7VeNNpP6np+kaCD+J+XkO8LTfE1bsfx0F/8AMvWz8GEUAbhIfo1hAtPNxP6/syaq4lVGv74ynKWWbF8nJ7Y9h1XxCotyeEoW39pms1h7vlF9t7UZzYXt+98b7G2S9U3Ctl4kW/zxkorzY6mmNS3yH/RfZWZszcOBElukGGUiwGo3fpffJbZ2E6pLBbD98N3PhIvaVcVCVQNUa/u01LkHdqQCBv4yMpY5ZXdznZu8im1kt/pYd9r6HjGpT8JbafRLF1TdlWiDvLsC33Uv+IilbZGzcLY4vEtUbdkW6i/eEuw82EX/AHlbe2HxP0Sz/wCD566qtZbKjRQlgqqWY7goJJ8hrLVgOhWLq2aoooqeL6nyQa+pEVbp7Qw4K4TBhBwdhYMONwl2PHee+N19p2KLMxpUspsFClrKRobuLlr6bwLSE46yyLcIbfTLWTOt6ys4hx7llwPQHCJY1A1Vh85sv3FsD53ltwVILlAsANABpYW00EoWA9plJv8AbUWXmyEMPUW/OWfZXSnB1rZKy3Pwt2W9DY/SYOq02tTzcm/t/BUlqPF7vJJvTBa9tecWdLmFMA6gg+EVJAlOutrmXCItjWvhVYWZVYcmAI9DOP8AtS6PYXC9S2HXq2qF8yXYrlUDtAE3WxYDQ213TsjNecD9pO1f4jaNQBuzR/kpZrarq53/ADlh5CavRJWT1OINqKWWvUr6nChz3IZKY4r6WYemh38gYtTW/um9tTxt4q+q+QE1Vm0B7R13jK33lHdyMc4LCCs4S7Kls1Vja6JexC23ljoPHuntIRcnhGdKSissk9gbCOKvVqHJhwbC3+8IGoW+5Rrc3N47xmTNamoVBoABwH4x1Vxb1MtOmpWmAFp0k4DcBpvPfFNp7Iq0VU1QFLcOI0m7p6Y0rD7sw9TdK7lLhETlilHEtRYNTNnG830PcRuItMVHtoI3MsyWe5VhJx7HY/ZVjFai6U7LTvnWn/wmYnrVT7BbtgcC7DdYC9TiXs22v1WIVSdCbeTaH0JBnbZ5zVVeHY0ux6PT2+JWmEIQlceE8odI9pdfjMTWIvnrOQQbHLnITTuQL6T1Rj6uSlUf5UZvRSZ5ApM2UG99Bv1/yJKJGQutjqDr90/5mmKrEKb7zpusfp3TQsp7vqJrTGarTW+l7/n+Umll4IN4WS1bFVaFI1WA/koXAO5qraUwe7OQfBY49mXQ846scViATh0a+u6s41t3qOPM6c5jZ+yKmNZMIhIVn6ys4+Gmgt6ksbDme4zs+DwiUaSUaS5adMBVHcJS/qHqK068KPfB3ptG9eI/Njhnv4cIz2j0bw2KF69MMeDjssP7hr6x4ix/TFhPEaOU52ubZsSm4fK8Mq69CVRctGsyjhnAe34aSIx3QLENvxlP/wCJh/8AYy/PV5RuTeXL+pyr4g8sZXqrlzn9kUfZ3s6RTmrVRVPBQCi+fE+st1HYhC5VK01G4Iiiw8WzfS0mMPRsLzGMqgCXYSv8Lxbp49lwLt1dtssN5IatsugPeXrD9slx90m30kTtvbtLDJrYcFVRvPAACb9IdsLQQsd/Ac5yzEbQLua9W7Heqjf3AciefAeMRoNFZ1G3MniC7/QjdcqIbpcvyXuSm3ek9Yi7Epm3KLmw+0QCfG2g75T2ck5rhxc9/iMybvBgZnEYl3Ys4BPK5QqAdAOFhfiIiWUm57Lc27J++NPwnr4U1Ux2VLC+/uzLc5Te6by/t9AAHDMt+I1H0BB8Ssyq/EAG+0psfUXH/jNyhGpsQeJ/J1/O8wFuRZWLE2ULqSeQK6nzAksHMmQOJP3lObyZSPW58JvQDP7iM+t9Bfw7VgD53k9R6NdXTNXEavwp30W/zfM3duEQM0KNBvWZPBQ1Gv8ADeIrItgNtbQw3wVCvAOC1h/UhuB4kgTp/RbpVSx1MlAVqJbrEOuUm+oPxKSDr3agTl1PEOu4nwOsVoYl6dWniKQNNwRfKbCqAQWpv9lrWubkd43ZfVf6chbU3VxL7jtL1bMkp9jsOLxApo9Q7kUufBQWP4Ty+axqMXc6sSzXGhLEsfqZ33phtNX2TiKyXC1KByhhY/zLJYjge0ROAUj3en6Tz39O0uELJSXOcfoamqllok8GDYEElRv3OluN73A0B5SfwODanTUto1UCqRyVr9WD/brb7UruDphtNO2QhsLEDe2nha3gZctqYzraruBYE2UclUBVHoBPbdOrzJzMPqNmIKHqXjoDgUpIMQ4u9VslIchqSfoT4CV7prtY18S3yISid9vebxJH0llrY9aWHo5dWp0mt3aAEznTknvJP4n9ZcojusdkirqJbK41xEyJhqR4EHuG/wBDv8o5x+DamFvuN9eZU2a32Q2Zb8SrRthzY9/CWN2VlFVRw8MMDiClRGHP8dJ6Vw1TMit8yg+ovPM+JXLUI7x9bGelNmrajTHJFHoomT1JcxZr9PziSHMJHY7H5TlW1+J5RkcST7xJnl7+r0VTcO7Rrxok1kk9qrmo1VuNabD1UieQKI7KkHhx8OYnquoqOLEAyobe9nWDr3bqurc/HS7B8wOy3mIR6vBPLjleq5/Y69O2u/JwVm5jX0Prxiuy0JrgAEm2g5kiwH1l02z7McXTuaLLXXkew/oeyfUR77Neh1VcQ2JxNJqfV6UkYWuxGrW5Lw7z3S2+q6eFbujJPHl5/p3EvSzl8DWMl+6JbGGFoBTbrG7VQ9/LwG6TgmiiKot54PU6izU2Oc3lt5NSEI1xUY9kKUlirVJkU4kYTU6Y7e2SHDYRWgtzEY+wScZ3p9PjXpfmcseIi17SH2jX48o+xdXW0q/SjG9XQqNxA08ToJpdQ1HiyVEPUNPDnLOd9K9pdfXK37C3vbu978l85Vto1gzWaw55gbai+/cLcjH9JxlaoxsCx+7T3+rE/dkOKnFsyk6k++L8d1j+M9ro6FptJGC7y+xl6mzxtQ/SPC+pkhlAsSF4Xs693O3gLTIfTVSO9TmHmrajyYzRKet19UP4j9RMhuYDd47J8+B9BJnDZFUXZTbnlOX7ykDf3iWPYQFD+ey5q7DsKd1JDxP225cAZD4ahmYCxyqAzX4k+6ptpvB8h3ywbKwD4istNfeY6nkOJM0dFQsOyfYztZqJJqqHdmMRiqlU2NzyAEbEW4TrFTZWFwVBzYFgvac6knjr4zmFUFmzk2LG4XiAZoU3qzOFwUNRRKvG55bEjTtoD4t+Q8N0w2tj7yjT9+McU8EeP79Zh8OR+7RuUJ2sddIMYP8A0jE0cxIDUmpX4I9VSVvxsyvv5zl6NbeAfHT6y39IULYVxc9hg3kTx87nzlNUngZ5u/SR09s9vaT3frw/tk39Nf4tSz5cE1sYXZLcmbzuEH4GWnC4JmPISvbE/wBpT0takl/EliT5y5YPeJraLikoayKldyP9pdmgwv8ACBf0lfwxIbMNSouv9WgX0ZgfKTe0tU85DUXyltPh07yCG/Iy1H5WV7fnQntarmqEcEC017hTGX6kE+JMa4ffc7lBJt4WHqSo84vjKRzEjUMcwPMHWOtmV0pI7mzMCCFOt2F+rXwzfzD/ANJR8UJfDHghBbp5YhhsKa2LSmPiqKn1CmekAJxj2RbHNTFGuwutEXBPF2uB9Mx8hO0TG1882KPobGhjiDl6lbxY/mP/AFGaC8l8Vs3MSwOp3gxhVwrLvHnwnzzV9OthZKTjw23k3oWxaSELxRahgBMFJSVNkOYsnlG5ZTvEx/DjhNCp8YA+U74rT/EjkMehpUpEGOcKs0z8CLiZVhwhU64W71z7HJZawOqxEaGKixmrKBxtJ67fc9yxghDg1RbyTorZZHU7A8JIO4y3vwlzo8Y1qc33F284RF121MoXtLxWXD25n/MvTmc39qlzTA/fL85S6f8AiauLfqW48Rf0KPjiVo015IL6XFyS7XB4frItHHK3ep/In8DJLbZbMoW+gJ0Outhu4jQ+sis/zAE8SOy36HzE+k3v4seiSMCpcZ9W2KhLm4IPho3oYrQUkgHW28kagDv3+sb5QTYHXk4CnyO4+sdLSYgqcwvZRm+0bEgnU6DnFRWXhDG8LJO4agEoU7+9UvWb+7s0h5It7fbl29nVEKK1f4lUhb+v429JTMXVzOSN2igfZUBV+gEsnRrFstB0W4zGxP6eU3p14p2Iw6rFPUOb9x/t/EFwlEm6IAXPzudSD575CdUFzVHvz/IDu4R/W1NuEw6o2ZWGZUCll+eq9+qRiNciqC7AbzYSMXsjhDZre8shhtbXTMo5qF/BhdvWPUcsCGtmGtxoGB3ERWhhFUWAHeSN8SWllqAcMpt4am3qY1teQtRl/wBiH29h7UK54dUfoRb85zu06h0sIXB1jzXL5swE5gf3fSZeveZr6F/SR2xf1J3Yj9pNf93bj8DEfmBLjgnlE2XWy5TawVrH+l/0OsuOGqSzoZZr2+hX1i22bvUmqhuJE4mkd4jynWg9jLi4K08SIGozbhoO64+l7CbYbCsxAANzu777rd8k2piX72c9GCSMXVWwGtJTxPzkcuXryi7741R3HaaJWSwWzobsMYTCrTsM57dQ/aIGnkAB5SchCeelJybbN6MVFYQQMISJIb1cGjcLHmIyq7PYbtZKwlS7RU2d1h+wyNkokAykaEWmCJPPTB0IvGlXZ6n3dPwmVd0qa+TkdG9eZFZORmrDmPSO6uEdeFx3RCY92j2vDWCwpp9jQdxm3WHjAqJixHh3ys6pw7f7+R3hmTYzVriZXXS2sW6nTS/j+ki6nJNpf79DjeBqxle6Q9EauOFkZEG4lr6f2jX8JaxQ5zOQrqpIMZo86exWzjlL35CU+MRPNnSKiRWsSAQtrG+hDNm14G8j2qsB2tR9oAjyYfrLt7WNmililqX0q5mFtLEm7C24i9zw3ykqpB7J9OyT5HQ+pn0FXwvSth2lyjIjFwW190bqFPG3j2l9RqPMST2TSvUpDS2Zm0NxYLfQjhIymVvYgg/Z7J+4dD5Wk1sMAVaetxlextlPHhc/sSxp1myP1IXf439CcpYFb63k/QAVQBoBIqlJFW0m3PkyKkkZTfeNdmr2WPFqjMb+JUfnHSrfTn+kYYWvkZgQcpYkMASAT7ytbcQ1/KRGPuiRMRNButZvhCimB9ogOw8ha/jaI1NqKCFXVzot9ACdAWvqADqe4SSxDoWAp36tRZSb3YnV3bvZrn08JF5TJLbLsTHRjYNLFirTroHpFMrKebG4II1BGUkEaiVXpF7EKyktgq6uv/DrdlgOQcAq3mF8Z1rons/qsOtx2n7bee4elvrJmYuos3WNo1KobYJHkfaewsVgnIxWGqUgeySR2Tfkwuh8mkjsvHDRHYX+F/hccNeDbvGepalNWBDAEHeCLg+IMq20/Zzsyvq2FVDr/si1MXO8lVIUnxEKb5VSyjltEbI4ZyFA3I+kf7P2dXrNkp02drXtu05kncO+XnCeyLAI1xUxZX5Ovyr/ANiqfrLlsjY2HwqZKFJUHG1yWI0u7G7Oe9iTLkuovHCKsdAs8sp/Rr2f5SKmLIa2opLqL/bPxf0jTvMvwFpmEoWWyseZMu11xgsRCEIRZMIQhAAhCEACEIQAIjVwytvHnFoSMoRksSWTqbXYjauzj8Jv3GNKtIrvBEnZgiZ13S6pcw4Gxvku5ACOV3CPquBU93hBMGBvN5nPpd6nxjHqMd0Whmqk7hF0wZO8x6qgTM0Kul1r/Jz9hTtfkc69rHQ9sRhutoKWq0gez86XBNhY9oam1tbkcpwAMN+q9+9fxt6ET2JOFe1T2e1KFR8ZhEZqLnNVRBc0mJuzBeNMnU2PZ14btSCUYqKWEuwhrnJzqlmOmjjlv9FOv3ZJbJqgPS0y2cqQc1+2ul82o1O6QlMqeH3DY+OQ6HyBkjh6mZSme53pe4Ksuo7Oo+oj65bZJkJx3RaLuse0m0kTgsYKiK4Fr7xyYaMD4G8e06s3s7llGMvheGPlMZY3ZodsysVJ323HxtHCPFLznYnhSWGMsDslENz2m57h6cZb+iWyOuqZmH8tDdu88F/M93jGGw9kVMS9l0Ue8/Bf1PdOn7PwSUUFNBZR9eZPeZR1ep2ranz9i1pqF3xwOIQhMk0QhCEACEIQAIQhAAhCEACEIQAIQhAAhCEACEIQAIQhAAhCEACEIQAIQhACp7f9nGzcXdnoBHOpel/LJJ4kDssf6gZQNsexnEIc2FxCVQNVSsuVhbk4uGP3BO1wncnMHmnFbOxeBc9fQdM3vqfdY7g1Jx2C1huvykngMZRqe5VS/wArEKw8Vb/SegXpggggEHeDqD5SExfQzZ1S+fB0Dffamq/+Npaq1k61jyK9mmhN58zlDOqAZ3pr4uovfTiZcejPRM1QKlbMqbwtipfv11UeVz9Za9ldFcDhmz0MJQpv8y01zfetf6yYnbNbOSwuAhpoR9xLC4ZKahEUKo3ARWEJTLIQhCABCEIAEIQgAQhCABCEIAf/2Q==" id="111" name="Google Shape;11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TEhUTExMVFhUXGB8YFxgYGBoZHhgaGBgYGBcdGBoaHiggGh0lHRgVIjEhJSktLi4uGB8zODMsNygtLisBCgoKDg0OGxAQGzIiICYtLy0tLTcvLS0vLS8tLS0tLy8vLS0tLS0tLS0tLS0tLS0tLS0tLS0tLS0tLS0tLS0tLf/AABEIAL0BCwMBIgACEQEDEQH/xAAcAAABBAMBAAAAAAAAAAAAAAAAAwQFBgECBwj/xABDEAACAQIDBAcFBgUBBwUAAAABAgADEQQSIQUxQVEGEyJhcYGRBzJCUqFikrHB0fAUI3KC4fEzQ1Njc6KyFTSTwuL/xAAbAQACAwEBAQAAAAAAAAAAAAAAAwIEBQEGB//EADERAAICAQMCBAQFBAMAAAAAAAABAgMRBBIhBTETQVFhIjJxsSOBkaHRBhQz8BVC4f/aAAwDAQACEQMRAD8A7fCEIAEIQgAQhCABCEIAEIQgAQhCABCEIAEIQgAQhG20MdTo02q1WCIouSYHUm3hDgmVbpB07wuGuubO/wAq6/h/p3ym9IullfFqSjHDYQfGffqD7I4Tn+NxYa601yJfxZjzqNvJ7t0rSubeIm5o+k7ubf0/kuO1vadiXJFNQg4XP5L+stnsm2ziMSuINeoXCsoXuupLAcbbpyDDbPqO2VVN+PDL48vDfOj9B674FHUFWDsGIsdCBbfflbhIKxKWWy5rtLTGhwqis8HV4SvYXpXSPvqy947Q/X6SYwu0KVT3HU919fTfLKnF9mealVOHzIcwhCTFhCEIAEIQgAQhCABCEIAEIQgAQhCABCEIAEIQgAQhCABCEIAEIQgAQhAwAb4/GU6NNqtRgqILsx4ATk23dqnGH+JxN0wqa0aJ+Pk1QDeTwH7LvpXtxcbWZc1sFh27R4Vqi7yeaLwHE89JDFRUQ43FArQT/Y0jvY/CSOJPAcrypZZueF2N3RaVVLfPu/29l7v9iC2niK2JqDs2HwU7gBR8zX0Hj+yp/wCnsoyYYCtV+KqrJ2eGWkCbj+rfylfx+LaoxZt7G5UbhyHlGwEjs4NznCS4J+o+JoCz0qlNRzUgHvLbovh+kbcYp0f6W1adqbuSNysxv/a3cefDjpuk8Xs7C4u5pZaOI4gaKzDeHQe6ftL9ZBpeaFOWH+JHj1RphekaHebGSuH2ojbmE51XpMjFHBVlNmB4ETCVWG4kQ8NeRKWkhLsdewfSCsnu1Dbke0Pr+Um8J0xO6ogPept9D+s4jh9rVV3G8lKHSVh7yzqdkezKVvTIy8jumE6Q4d/jynkwt9d31kmjgi4II5jWcLw3SNDv0+smcHtkrqjle8Er+98YtQ18yM23pbj2Z12E57Q6bPTTPVdDT3AsNW7ky2zGVfpJ7RcTUutNeqU7r7yP6d/r6RvjRxwIr6ZfZLC/U69idq0Kej1FH1t423RxQrq6hkYMpFwQbgjuM8zYjHVqp7dR27r6eg0ndPZhhymzMODxDt96o7D6GdhY5PA3W9OWmrUt2XnBaYQhGmUEIQgAQhCABCEIAEIQgAQhCABCEIAEIGQG2eldCgDdgbd9h68fKccku5OFcpvEVkn5RPal0lNCiuGot/PxHZ03oh0Y9xN7DzPCV/pF7QqmIpNSwxrUif8Ae0qeY27ix08RrytKVdVNV6nWApRAolgQWe1izX1LFy7E82OsTKxNYRqaTp842Kdq4XIuMTRL08MWAw9Kxqf8xhrbwvNumu2DXCBNKIJWmBezFbdY/hmIUdynnKrhMO1Rwi3ufy3+Ol5MY8UypLvZkslOiNcqjizbr6m4Fze/KK24aRtRinNS9CHMJgwJkyyZvHq1mIFUHtIQpI37jkPoCP7YwvHmAfSovzJfzUhx9AfWRkdTHu0MU2JdDl/mZcpt8WW5BHfb8hGRok6jUfvhz7popsQb6jd3cpZ9g4Za1J3YdoVLeqgk+Zv6yDe1HZvw1nyKyUN7WmMst9bY6WJt4D9POMKux27gPT/HOcU0zkb4sglciTWzsE1leopdm1pUB8Q+eqfhp93xW5TGCwAzBsuc5iKaf8RhoS3KmvHmdPGwV6n8MuRT1uKq9pmPDT3m+VBwHdCUvQVbZl7YkRtet1TXqEVcSRv+CiDuCLu04SBbUlnJJPqZviqgzE3LG+rHib7z+Uak3MEixXDahwcRbdPQ3Qinl2fhB/yEPqoJ/Geb2OhnqHZFDJQpJ8tNF9FAj6Y4Zi9dl8EF7sdwhCWDzYQhCABCEIAEIQgAQkftjbuGwqhsRXp0gd2dgL/0jefKV+p7TNmKxU1n049TVsf6Wy2MALhCQuzuluBrkLTxNIuRcIWyOfBHs30kvUqBQSxsBvJg3juBvCNXx6cLnwH6yE6U9JBh8NUqWsbWXXW50Fu+J/uK+yeRkKpyaSRB+0LpstC9Gmbvxsd/+B9ZS9l7NNcitiDnJ91TuAueEqD1HrVSxBZ3bcOfADuGnpLLi9rVKKimFsQLG9/oIixykepq0iogoQ+Z92WpwqCwsJU+lOMpuvV6E+ttOHKRwxVauwQFmJ4Sx4LoO5Gaobd3+YtRw8k9kKebGUehVFFlNJEQqQQ1sxuPtPc7/KaY7FvVc1HbMzak6D0A0A7pYel2wRQUMpuOPP8ACVNnjo88jouuMcwWEBMLzS8wDw/CTI7zcGSGDw4NOpUuRlAA00YubWvwsMxt3RitFj3fvlHpqnItPcqknxY7ye+1h4CQkOgpNiV5bdiVxQwaMRfrKzceAGU/+MqUmK+KH8JQQEFkdyw4jMbrfx1kJLPBK+O5Je5bKlQGw5/629Yy2tiwBlva4ux4qut7faO4d+vCQ2E2rYAk+7rpyH7tENl1etrF6ptTT+Y39vuj98otQxyVVTh/QsmEf+HpiqyA1qlko0hwHwIByG8958JHdIWbDDqS2bFVe1iX+QHVaangBxkxsesEp1NrVx7t6eEpni2ov68f6u6UWtXZ3Z3OZ2JLE8Sd8ko+pKiO6b9F3+vp9F9zQLMETN/rLRsDoBjsVY9X1NM/HVuPup7x87DvjEs9ixbfCpZm8Ef0K2McVjKNIC6hhUqdyIbn10Xxaej5Xuh3RKjgKZVDnqPbrKhFixG4AfCo1sO/jLDLFccLk8n1HVrU25j2XYIQhGGeEIQgAQhCABOa9P8A2k/w7NhsIM9UXD1dLUjyQNpUceOUcbm4G/tT6b/w6nCYdiKzL/MqLr1KncN+jsN1tQNeInFkAtZDb7P/AOG/SSSONi2IxT1HLvVNSo281SSxvra7a236K1hEbldLMt/l1B8VP6GGa9wVB5209Va4+ojXEVcpyU82Y8LWtuNrXIvu14SSWexFsVr4hFFmKkEXsuhPjTYFSfECK4HpliaSmlRqVerIt1ea624Dq2Dqv9uWLbL2CmtSucwXVgWKqOWd958BqeUVqdKXDLRwKBLnKvVoFZid1t7cuMdPTbY/iPHsJjqNz+BZJfYvT3aIdEXDM5chVWzrcnkxuB42sNZLe0XbbVDSoEi6gNUym65uSmwuAb621sDYRTDV6mCoE4iu9XEVB2gahZaY+RATbxbjaw0kFhcG+KqFm3cSeUxpVUQnurWP99D1PTdPNLxbvyJf2c4Res6xhqTlW/IasfXSae0CopxBtbQC8m9l7KNIWpVKid1w48lcEDykD0j2C4zVTWV76m65T/26fQTviJovVuMtRvb9kTHsz2epL1mHu6C/dr+P4S57V2qEp5jpfcPwnO+hfSVcOrUqlIsr/EpAYX8d8lelm3EemAlI2toWv9Rcelp3OEI1GnnZqPiXBW+kW02r7xZeA47rQpbQwbKBUwlJWt2stMWNuIIswv8ATnIrEsT/AItaNXEXOpTxn+DS/t4SiovyM4xaLOTTpZF+XMx/En0vE+FrCKU0vNmpWk844HQhGPCQhJDB7DxVVOsp0WZPmuADztmIvI/EaEEbuM7f0K/9phhpbq1O7mt/zlTW6p0Ri0u7wVdXqnVHMVyUPoZ0QSv1pxIqKyNkye5rlDHNpfcRNfaRspcDRQUbBKgCuu+70yWRr6a2cg/0zoAplcTUOlnIb0RE177qfpFOkOCWpYmmrst8twCRe18t9x0mRHqk1dvfy8cfl/JmT1Nkpp54a7eSOKbRwhpZQxBJIG4A3tz8Y8pUaX8PTUMRWq1rPyVBoDbxMium7VGxJo5WB+0pW/hca/6SJNR6V0V6ikGxsxUg+F9PCem09UrKVNvuI/5fwp+HJN/mXz2g7WQvTw9M5aGGXIuuhawufSw9ecpVTaQ+EFu/cJH9WztqxYnmST46m8eYbC2Pukn7Op3ciAfxj40pdxM+r2KChUtq9e7J7on0txGEqZ0o4eoT89O7juVrhl8gZ1PYvthw76YihVoniU/nL6ACp/2HjOMruNyCBvDbx+BPoZpTVqlxTXs82NwPAkX8gI6FTk8RRlXX5+OyX6nqHY/SLCYoXw9enU5hWGYeKntA+IkpPK1PYIYhmxWVhqp6tzlPc2e48Ryl96L9MNoYED+JcY3BD3qqHNVoj5mB7TKOIN/6uBZZprILLQmF9c+Is7ZCI4LFJVRalNgyOAysDcMDqCItEDghCEACQnTHpAuCwr1jYt7tJSbZ6hBKr9CT3KZNzhntu24KmLTCXGSgoZgRcGrUF9bDQqmW3/UM6llnGUPGYmq7s1Ry7sxZi2jEsbk3G/05RElTodP6hceouPW00BNtDcfeH1vb6TZW7iO9SD46H9TGETXE4hlUDNcn3dQ/dcE3I7rGTGwNlKoL1DlAGao28qvId5P70kPsml1lQ1CNFNl8eHoNfExTpFtIhBQXQXzVO/kP3+su0RVVbul+RRuk7bPCXbzG/SDbZrtkQZaKmyIOPC5+Zjzlu2Bs1NnUuurAHFOOyu/qlPAcmPE+Qj3oJ0DcYZsbVphqxUNhqTAXCghsxvudgLLyHedK9j8RUqVGNS+a9iCCCDysdRMa7VeNNpP6np+kaCD+J+XkO8LTfE1bsfx0F/8AMvWz8GEUAbhIfo1hAtPNxP6/syaq4lVGv74ynKWWbF8nJ7Y9h1XxCotyeEoW39pms1h7vlF9t7UZzYXt+98b7G2S9U3Ctl4kW/zxkorzY6mmNS3yH/RfZWZszcOBElukGGUiwGo3fpffJbZ2E6pLBbD98N3PhIvaVcVCVQNUa/u01LkHdqQCBv4yMpY5ZXdznZu8im1kt/pYd9r6HjGpT8JbafRLF1TdlWiDvLsC33Uv+IilbZGzcLY4vEtUbdkW6i/eEuw82EX/AHlbe2HxP0Sz/wCD566qtZbKjRQlgqqWY7goJJ8hrLVgOhWLq2aoooqeL6nyQa+pEVbp7Qw4K4TBhBwdhYMONwl2PHee+N19p2KLMxpUspsFClrKRobuLlr6bwLSE46yyLcIbfTLWTOt6ys4hx7llwPQHCJY1A1Vh85sv3FsD53ltwVILlAsANABpYW00EoWA9plJv8AbUWXmyEMPUW/OWfZXSnB1rZKy3Pwt2W9DY/SYOq02tTzcm/t/BUlqPF7vJJvTBa9tecWdLmFMA6gg+EVJAlOutrmXCItjWvhVYWZVYcmAI9DOP8AtS6PYXC9S2HXq2qF8yXYrlUDtAE3WxYDQ213TsjNecD9pO1f4jaNQBuzR/kpZrarq53/ADlh5CavRJWT1OINqKWWvUr6nChz3IZKY4r6WYemh38gYtTW/um9tTxt4q+q+QE1Vm0B7R13jK33lHdyMc4LCCs4S7Kls1Vja6JexC23ljoPHuntIRcnhGdKSissk9gbCOKvVqHJhwbC3+8IGoW+5Rrc3N47xmTNamoVBoABwH4x1Vxb1MtOmpWmAFp0k4DcBpvPfFNp7Iq0VU1QFLcOI0m7p6Y0rD7sw9TdK7lLhETlilHEtRYNTNnG830PcRuItMVHtoI3MsyWe5VhJx7HY/ZVjFai6U7LTvnWn/wmYnrVT7BbtgcC7DdYC9TiXs22v1WIVSdCbeTaH0JBnbZ5zVVeHY0ux6PT2+JWmEIQlceE8odI9pdfjMTWIvnrOQQbHLnITTuQL6T1Rj6uSlUf5UZvRSZ5ApM2UG99Bv1/yJKJGQutjqDr90/5mmKrEKb7zpusfp3TQsp7vqJrTGarTW+l7/n+Umll4IN4WS1bFVaFI1WA/koXAO5qraUwe7OQfBY49mXQ846scViATh0a+u6s41t3qOPM6c5jZ+yKmNZMIhIVn6ys4+Gmgt6ksbDme4zs+DwiUaSUaS5adMBVHcJS/qHqK068KPfB3ptG9eI/Njhnv4cIz2j0bw2KF69MMeDjssP7hr6x4ix/TFhPEaOU52ubZsSm4fK8Mq69CVRctGsyjhnAe34aSIx3QLENvxlP/wCJh/8AYy/PV5RuTeXL+pyr4g8sZXqrlzn9kUfZ3s6RTmrVRVPBQCi+fE+st1HYhC5VK01G4Iiiw8WzfS0mMPRsLzGMqgCXYSv8Lxbp49lwLt1dtssN5IatsugPeXrD9slx90m30kTtvbtLDJrYcFVRvPAACb9IdsLQQsd/Ac5yzEbQLua9W7Heqjf3AciefAeMRoNFZ1G3MniC7/QjdcqIbpcvyXuSm3ek9Yi7Epm3KLmw+0QCfG2g75T2ck5rhxc9/iMybvBgZnEYl3Ys4BPK5QqAdAOFhfiIiWUm57Lc27J++NPwnr4U1Ux2VLC+/uzLc5Te6by/t9AAHDMt+I1H0BB8Ssyq/EAG+0psfUXH/jNyhGpsQeJ/J1/O8wFuRZWLE2ULqSeQK6nzAksHMmQOJP3lObyZSPW58JvQDP7iM+t9Bfw7VgD53k9R6NdXTNXEavwp30W/zfM3duEQM0KNBvWZPBQ1Gv8ADeIrItgNtbQw3wVCvAOC1h/UhuB4kgTp/RbpVSx1MlAVqJbrEOuUm+oPxKSDr3agTl1PEOu4nwOsVoYl6dWniKQNNwRfKbCqAQWpv9lrWubkd43ZfVf6chbU3VxL7jtL1bMkp9jsOLxApo9Q7kUufBQWP4Ty+axqMXc6sSzXGhLEsfqZ33phtNX2TiKyXC1KByhhY/zLJYjge0ROAUj3en6Tz39O0uELJSXOcfoamqllok8GDYEElRv3OluN73A0B5SfwODanTUto1UCqRyVr9WD/brb7UruDphtNO2QhsLEDe2nha3gZctqYzraruBYE2UclUBVHoBPbdOrzJzMPqNmIKHqXjoDgUpIMQ4u9VslIchqSfoT4CV7prtY18S3yISid9vebxJH0llrY9aWHo5dWp0mt3aAEznTknvJP4n9ZcojusdkirqJbK41xEyJhqR4EHuG/wBDv8o5x+DamFvuN9eZU2a32Q2Zb8SrRthzY9/CWN2VlFVRw8MMDiClRGHP8dJ6Vw1TMit8yg+ovPM+JXLUI7x9bGelNmrajTHJFHoomT1JcxZr9PziSHMJHY7H5TlW1+J5RkcST7xJnl7+r0VTcO7Rrxok1kk9qrmo1VuNabD1UieQKI7KkHhx8OYnquoqOLEAyobe9nWDr3bqurc/HS7B8wOy3mIR6vBPLjleq5/Y69O2u/JwVm5jX0Prxiuy0JrgAEm2g5kiwH1l02z7McXTuaLLXXkew/oeyfUR77Neh1VcQ2JxNJqfV6UkYWuxGrW5Lw7z3S2+q6eFbujJPHl5/p3EvSzl8DWMl+6JbGGFoBTbrG7VQ9/LwG6TgmiiKot54PU6izU2Oc3lt5NSEI1xUY9kKUlirVJkU4kYTU6Y7e2SHDYRWgtzEY+wScZ3p9PjXpfmcseIi17SH2jX48o+xdXW0q/SjG9XQqNxA08ToJpdQ1HiyVEPUNPDnLOd9K9pdfXK37C3vbu978l85Vto1gzWaw55gbai+/cLcjH9JxlaoxsCx+7T3+rE/dkOKnFsyk6k++L8d1j+M9ro6FptJGC7y+xl6mzxtQ/SPC+pkhlAsSF4Xs693O3gLTIfTVSO9TmHmrajyYzRKet19UP4j9RMhuYDd47J8+B9BJnDZFUXZTbnlOX7ykDf3iWPYQFD+ey5q7DsKd1JDxP225cAZD4ahmYCxyqAzX4k+6ptpvB8h3ywbKwD4istNfeY6nkOJM0dFQsOyfYztZqJJqqHdmMRiqlU2NzyAEbEW4TrFTZWFwVBzYFgvac6knjr4zmFUFmzk2LG4XiAZoU3qzOFwUNRRKvG55bEjTtoD4t+Q8N0w2tj7yjT9+McU8EeP79Zh8OR+7RuUJ2sddIMYP8A0jE0cxIDUmpX4I9VSVvxsyvv5zl6NbeAfHT6y39IULYVxc9hg3kTx87nzlNUngZ5u/SR09s9vaT3frw/tk39Nf4tSz5cE1sYXZLcmbzuEH4GWnC4JmPISvbE/wBpT0takl/EliT5y5YPeJraLikoayKldyP9pdmgwv8ACBf0lfwxIbMNSouv9WgX0ZgfKTe0tU85DUXyltPh07yCG/Iy1H5WV7fnQntarmqEcEC017hTGX6kE+JMa4ffc7lBJt4WHqSo84vjKRzEjUMcwPMHWOtmV0pI7mzMCCFOt2F+rXwzfzD/ANJR8UJfDHghBbp5YhhsKa2LSmPiqKn1CmekAJxj2RbHNTFGuwutEXBPF2uB9Mx8hO0TG1882KPobGhjiDl6lbxY/mP/AFGaC8l8Vs3MSwOp3gxhVwrLvHnwnzzV9OthZKTjw23k3oWxaSELxRahgBMFJSVNkOYsnlG5ZTvEx/DjhNCp8YA+U74rT/EjkMehpUpEGOcKs0z8CLiZVhwhU64W71z7HJZawOqxEaGKixmrKBxtJ67fc9yxghDg1RbyTorZZHU7A8JIO4y3vwlzo8Y1qc33F284RF121MoXtLxWXD25n/MvTmc39qlzTA/fL85S6f8AiauLfqW48Rf0KPjiVo015IL6XFyS7XB4frItHHK3ep/In8DJLbZbMoW+gJ0Outhu4jQ+sis/zAE8SOy36HzE+k3v4seiSMCpcZ9W2KhLm4IPho3oYrQUkgHW28kagDv3+sb5QTYHXk4CnyO4+sdLSYgqcwvZRm+0bEgnU6DnFRWXhDG8LJO4agEoU7+9UvWb+7s0h5It7fbl29nVEKK1f4lUhb+v429JTMXVzOSN2igfZUBV+gEsnRrFstB0W4zGxP6eU3p14p2Iw6rFPUOb9x/t/EFwlEm6IAXPzudSD575CdUFzVHvz/IDu4R/W1NuEw6o2ZWGZUCll+eq9+qRiNciqC7AbzYSMXsjhDZre8shhtbXTMo5qF/BhdvWPUcsCGtmGtxoGB3ERWhhFUWAHeSN8SWllqAcMpt4am3qY1teQtRl/wBiH29h7UK54dUfoRb85zu06h0sIXB1jzXL5swE5gf3fSZeveZr6F/SR2xf1J3Yj9pNf93bj8DEfmBLjgnlE2XWy5TawVrH+l/0OsuOGqSzoZZr2+hX1i22bvUmqhuJE4mkd4jynWg9jLi4K08SIGozbhoO64+l7CbYbCsxAANzu777rd8k2piX72c9GCSMXVWwGtJTxPzkcuXryi7741R3HaaJWSwWzobsMYTCrTsM57dQ/aIGnkAB5SchCeelJybbN6MVFYQQMISJIb1cGjcLHmIyq7PYbtZKwlS7RU2d1h+wyNkokAykaEWmCJPPTB0IvGlXZ6n3dPwmVd0qa+TkdG9eZFZORmrDmPSO6uEdeFx3RCY92j2vDWCwpp9jQdxm3WHjAqJixHh3ys6pw7f7+R3hmTYzVriZXXS2sW6nTS/j+ki6nJNpf79DjeBqxle6Q9EauOFkZEG4lr6f2jX8JaxQ5zOQrqpIMZo86exWzjlL35CU+MRPNnSKiRWsSAQtrG+hDNm14G8j2qsB2tR9oAjyYfrLt7WNmililqX0q5mFtLEm7C24i9zw3ykqpB7J9OyT5HQ+pn0FXwvSth2lyjIjFwW190bqFPG3j2l9RqPMST2TSvUpDS2Zm0NxYLfQjhIymVvYgg/Z7J+4dD5Wk1sMAVaetxlextlPHhc/sSxp1myP1IXf439CcpYFb63k/QAVQBoBIqlJFW0m3PkyKkkZTfeNdmr2WPFqjMb+JUfnHSrfTn+kYYWvkZgQcpYkMASAT7ytbcQ1/KRGPuiRMRNButZvhCimB9ogOw8ha/jaI1NqKCFXVzot9ACdAWvqADqe4SSxDoWAp36tRZSb3YnV3bvZrn08JF5TJLbLsTHRjYNLFirTroHpFMrKebG4II1BGUkEaiVXpF7EKyktgq6uv/DrdlgOQcAq3mF8Z1rons/qsOtx2n7bee4elvrJmYuos3WNo1KobYJHkfaewsVgnIxWGqUgeySR2Tfkwuh8mkjsvHDRHYX+F/hccNeDbvGepalNWBDAEHeCLg+IMq20/Zzsyvq2FVDr/si1MXO8lVIUnxEKb5VSyjltEbI4ZyFA3I+kf7P2dXrNkp02drXtu05kncO+XnCeyLAI1xUxZX5Ovyr/ANiqfrLlsjY2HwqZKFJUHG1yWI0u7G7Oe9iTLkuovHCKsdAs8sp/Rr2f5SKmLIa2opLqL/bPxf0jTvMvwFpmEoWWyseZMu11xgsRCEIRZMIQhAAhCEACEIQAIjVwytvHnFoSMoRksSWTqbXYjauzj8Jv3GNKtIrvBEnZgiZ13S6pcw4Gxvku5ACOV3CPquBU93hBMGBvN5nPpd6nxjHqMd0Whmqk7hF0wZO8x6qgTM0Kul1r/Jz9hTtfkc69rHQ9sRhutoKWq0gez86XBNhY9oam1tbkcpwAMN+q9+9fxt6ET2JOFe1T2e1KFR8ZhEZqLnNVRBc0mJuzBeNMnU2PZ14btSCUYqKWEuwhrnJzqlmOmjjlv9FOv3ZJbJqgPS0y2cqQc1+2ul82o1O6QlMqeH3DY+OQ6HyBkjh6mZSme53pe4Ksuo7Oo+oj65bZJkJx3RaLuse0m0kTgsYKiK4Fr7xyYaMD4G8e06s3s7llGMvheGPlMZY3ZodsysVJ323HxtHCPFLznYnhSWGMsDslENz2m57h6cZb+iWyOuqZmH8tDdu88F/M93jGGw9kVMS9l0Ue8/Bf1PdOn7PwSUUFNBZR9eZPeZR1ep2ranz9i1pqF3xwOIQhMk0QhCEACEIQAIQhAAhCEACEIQAIQhAAhCEACEIQAIQhAAhCEACEIQAIQhACp7f9nGzcXdnoBHOpel/LJJ4kDssf6gZQNsexnEIc2FxCVQNVSsuVhbk4uGP3BO1wncnMHmnFbOxeBc9fQdM3vqfdY7g1Jx2C1huvykngMZRqe5VS/wArEKw8Vb/SegXpggggEHeDqD5SExfQzZ1S+fB0Dffamq/+Npaq1k61jyK9mmhN58zlDOqAZ3pr4uovfTiZcejPRM1QKlbMqbwtipfv11UeVz9Za9ldFcDhmz0MJQpv8y01zfetf6yYnbNbOSwuAhpoR9xLC4ZKahEUKo3ARWEJTLIQhCABCEIAEIQgAQhCABCEIAf/2Q==" id="112" name="Google Shape;112;p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humbs4.ebaystatic.com/d/l225/m/myH28WfozyW5OdPhZKnkN-g.jpg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9411" y="2195533"/>
            <a:ext cx="3132407" cy="2046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757990" y="457200"/>
            <a:ext cx="67497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test out your theory?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750770" y="1514222"/>
            <a:ext cx="7800801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to compare the amount of force it takes to move the car on different surfaces. But how?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757990" y="3398320"/>
            <a:ext cx="10665571" cy="2648006"/>
            <a:chOff x="757990" y="3398320"/>
            <a:chExt cx="10665571" cy="2648006"/>
          </a:xfrm>
        </p:grpSpPr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7990" y="3398320"/>
              <a:ext cx="3530675" cy="2648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0358" y="3398320"/>
              <a:ext cx="3530674" cy="2648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 txBox="1"/>
            <p:nvPr/>
          </p:nvSpPr>
          <p:spPr>
            <a:xfrm>
              <a:off x="8336967" y="3398320"/>
              <a:ext cx="3086594" cy="19389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could just compare them by pushing with your hand. 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5"/>
          <p:cNvSpPr txBox="1"/>
          <p:nvPr/>
        </p:nvSpPr>
        <p:spPr>
          <a:xfrm>
            <a:off x="7443989" y="5651750"/>
            <a:ext cx="397957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that be a fair test?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988" y="524254"/>
            <a:ext cx="2675385" cy="260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0472" y="815547"/>
            <a:ext cx="2951872" cy="4164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blackenterprise.com/wp-content/blogs.dir/1/files/2011/05/scientist-620x480.jpg" id="131" name="Google Shape;13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411" y="1828999"/>
            <a:ext cx="3797283" cy="293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2966053" y="4533406"/>
            <a:ext cx="809739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scientists are like teachers, because they always want their tests to be fair!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785612" y="554830"/>
            <a:ext cx="4391695" cy="267765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measuring pull by looping 3 thin rubber bands together into a chain and attaching one end to the front of a toy vehicle with some tape.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460641" y="754107"/>
            <a:ext cx="2987900" cy="227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1838" y="754107"/>
            <a:ext cx="2815965" cy="227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612" y="3400023"/>
            <a:ext cx="4219763" cy="316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5436257" y="3156183"/>
            <a:ext cx="5898524" cy="353943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then gently pull out the rubber band chain along a ruler and measure how far the chain stretches before the vehicle begins to move. It is easier to measure if you use a pencil to stretch it out.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have simple force meters you can use.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1622737" y="1030310"/>
            <a:ext cx="9324305" cy="64633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Or, you could try measuring push with a balloon.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614" y="1983507"/>
            <a:ext cx="5443256" cy="40824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6877320" y="2408510"/>
            <a:ext cx="4391696" cy="310854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works best if your balloon is quite over stretched and squashy and it doesn’t have much air in it, e.g. one that has been blown up for a few days and gone small and flabby. 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/>
        </p:nvSpPr>
        <p:spPr>
          <a:xfrm>
            <a:off x="1197734" y="1017431"/>
            <a:ext cx="982658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task is to test out your theory and make it a fair test!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2054179" y="2283203"/>
            <a:ext cx="405684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to decide: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5061397" y="3168204"/>
            <a:ext cx="5447763" cy="2677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theory you are testing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to test push or pull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different surfaces to test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 will make it fair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think will happen (your prediction)</a:t>
            </a:r>
            <a:endParaRPr/>
          </a:p>
        </p:txBody>
      </p:sp>
      <p:pic>
        <p:nvPicPr>
          <p:cNvPr descr="http://thumbs4.ebaystatic.com/d/l225/m/myH28WfozyW5OdPhZKnkN-g.jpg"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1040" y="3483779"/>
            <a:ext cx="3132407" cy="2046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2016-08-15T08:40:32Z</dcterms:created>
  <dc:creator>Ann Searson</dc:creator>
</cp:coreProperties>
</file>