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7" r:id="rId2"/>
    <p:sldId id="285" r:id="rId3"/>
    <p:sldId id="302" r:id="rId4"/>
    <p:sldId id="303" r:id="rId5"/>
    <p:sldId id="304" r:id="rId6"/>
    <p:sldId id="296" r:id="rId7"/>
    <p:sldId id="311" r:id="rId8"/>
    <p:sldId id="307" r:id="rId9"/>
    <p:sldId id="312" r:id="rId10"/>
    <p:sldId id="310" r:id="rId11"/>
    <p:sldId id="338" r:id="rId12"/>
    <p:sldId id="334" r:id="rId13"/>
    <p:sldId id="339" r:id="rId14"/>
    <p:sldId id="335" r:id="rId15"/>
    <p:sldId id="340" r:id="rId16"/>
    <p:sldId id="341" r:id="rId17"/>
    <p:sldId id="33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2E6"/>
    <a:srgbClr val="6EBFC8"/>
    <a:srgbClr val="F6B350"/>
    <a:srgbClr val="253746"/>
    <a:srgbClr val="004A76"/>
    <a:srgbClr val="3F9DA7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85848" autoAdjust="0"/>
  </p:normalViewPr>
  <p:slideViewPr>
    <p:cSldViewPr snapToGrid="0">
      <p:cViewPr varScale="1">
        <p:scale>
          <a:sx n="57" d="100"/>
          <a:sy n="57" d="100"/>
        </p:scale>
        <p:origin x="170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a0784601-03b9-4b87-b5f2-95db7742549f" providerId="ADAL" clId="{CF7CF594-E74F-49E9-B1B6-16E472547684}"/>
    <pc:docChg chg="custSel addSld delSld modSld">
      <pc:chgData name="Saba Zubair" userId="a0784601-03b9-4b87-b5f2-95db7742549f" providerId="ADAL" clId="{CF7CF594-E74F-49E9-B1B6-16E472547684}" dt="2024-11-24T02:17:21.262" v="209" actId="1076"/>
      <pc:docMkLst>
        <pc:docMk/>
      </pc:docMkLst>
      <pc:sldChg chg="del">
        <pc:chgData name="Saba Zubair" userId="a0784601-03b9-4b87-b5f2-95db7742549f" providerId="ADAL" clId="{CF7CF594-E74F-49E9-B1B6-16E472547684}" dt="2024-11-23T18:45:29.431" v="13" actId="47"/>
        <pc:sldMkLst>
          <pc:docMk/>
          <pc:sldMk cId="2047842423" sldId="279"/>
        </pc:sldMkLst>
      </pc:sldChg>
      <pc:sldChg chg="addSp delSp modSp">
        <pc:chgData name="Saba Zubair" userId="a0784601-03b9-4b87-b5f2-95db7742549f" providerId="ADAL" clId="{CF7CF594-E74F-49E9-B1B6-16E472547684}" dt="2024-11-23T18:37:25.136" v="12"/>
        <pc:sldMkLst>
          <pc:docMk/>
          <pc:sldMk cId="2966993120" sldId="287"/>
        </pc:sldMkLst>
        <pc:spChg chg="add del mod">
          <ac:chgData name="Saba Zubair" userId="a0784601-03b9-4b87-b5f2-95db7742549f" providerId="ADAL" clId="{CF7CF594-E74F-49E9-B1B6-16E472547684}" dt="2024-11-23T18:37:25.136" v="12"/>
          <ac:spMkLst>
            <pc:docMk/>
            <pc:sldMk cId="2966993120" sldId="287"/>
            <ac:spMk id="3" creationId="{35789C1D-3ED7-46BD-A9F6-B3EFA85769F2}"/>
          </ac:spMkLst>
        </pc:spChg>
        <pc:spChg chg="mod">
          <ac:chgData name="Saba Zubair" userId="a0784601-03b9-4b87-b5f2-95db7742549f" providerId="ADAL" clId="{CF7CF594-E74F-49E9-B1B6-16E472547684}" dt="2024-11-23T18:37:23.044" v="10" actId="255"/>
          <ac:spMkLst>
            <pc:docMk/>
            <pc:sldMk cId="2966993120" sldId="287"/>
            <ac:spMk id="13" creationId="{B69677ED-5C54-4353-B94F-C526DD00205C}"/>
          </ac:spMkLst>
        </pc:spChg>
      </pc:sldChg>
      <pc:sldChg chg="modSp add">
        <pc:chgData name="Saba Zubair" userId="a0784601-03b9-4b87-b5f2-95db7742549f" providerId="ADAL" clId="{CF7CF594-E74F-49E9-B1B6-16E472547684}" dt="2024-11-23T18:49:16.970" v="64" actId="20577"/>
        <pc:sldMkLst>
          <pc:docMk/>
          <pc:sldMk cId="2711580383" sldId="296"/>
        </pc:sldMkLst>
        <pc:spChg chg="mod">
          <ac:chgData name="Saba Zubair" userId="a0784601-03b9-4b87-b5f2-95db7742549f" providerId="ADAL" clId="{CF7CF594-E74F-49E9-B1B6-16E472547684}" dt="2024-11-23T18:49:16.970" v="64" actId="20577"/>
          <ac:spMkLst>
            <pc:docMk/>
            <pc:sldMk cId="2711580383" sldId="296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CF7CF594-E74F-49E9-B1B6-16E472547684}" dt="2024-11-23T18:45:30.593" v="14" actId="47"/>
        <pc:sldMkLst>
          <pc:docMk/>
          <pc:sldMk cId="3658568027" sldId="299"/>
        </pc:sldMkLst>
      </pc:sldChg>
      <pc:sldChg chg="modSp add">
        <pc:chgData name="Saba Zubair" userId="a0784601-03b9-4b87-b5f2-95db7742549f" providerId="ADAL" clId="{CF7CF594-E74F-49E9-B1B6-16E472547684}" dt="2024-11-23T18:48:49.529" v="35" actId="20577"/>
        <pc:sldMkLst>
          <pc:docMk/>
          <pc:sldMk cId="3675078650" sldId="302"/>
        </pc:sldMkLst>
        <pc:spChg chg="mod">
          <ac:chgData name="Saba Zubair" userId="a0784601-03b9-4b87-b5f2-95db7742549f" providerId="ADAL" clId="{CF7CF594-E74F-49E9-B1B6-16E472547684}" dt="2024-11-23T18:48:49.529" v="35" actId="20577"/>
          <ac:spMkLst>
            <pc:docMk/>
            <pc:sldMk cId="3675078650" sldId="302"/>
            <ac:spMk id="12" creationId="{B69677ED-5C54-4353-B94F-C526DD00205C}"/>
          </ac:spMkLst>
        </pc:spChg>
      </pc:sldChg>
      <pc:sldChg chg="modSp add">
        <pc:chgData name="Saba Zubair" userId="a0784601-03b9-4b87-b5f2-95db7742549f" providerId="ADAL" clId="{CF7CF594-E74F-49E9-B1B6-16E472547684}" dt="2024-11-23T18:48:57.689" v="45" actId="20577"/>
        <pc:sldMkLst>
          <pc:docMk/>
          <pc:sldMk cId="1956929561" sldId="303"/>
        </pc:sldMkLst>
        <pc:spChg chg="mod">
          <ac:chgData name="Saba Zubair" userId="a0784601-03b9-4b87-b5f2-95db7742549f" providerId="ADAL" clId="{CF7CF594-E74F-49E9-B1B6-16E472547684}" dt="2024-11-23T18:48:57.689" v="45" actId="20577"/>
          <ac:spMkLst>
            <pc:docMk/>
            <pc:sldMk cId="1956929561" sldId="303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CF7CF594-E74F-49E9-B1B6-16E472547684}" dt="2024-11-23T18:45:31.787" v="16" actId="47"/>
        <pc:sldMkLst>
          <pc:docMk/>
          <pc:sldMk cId="4220146685" sldId="303"/>
        </pc:sldMkLst>
      </pc:sldChg>
      <pc:sldChg chg="modSp add">
        <pc:chgData name="Saba Zubair" userId="a0784601-03b9-4b87-b5f2-95db7742549f" providerId="ADAL" clId="{CF7CF594-E74F-49E9-B1B6-16E472547684}" dt="2024-11-23T18:49:06.341" v="52" actId="20577"/>
        <pc:sldMkLst>
          <pc:docMk/>
          <pc:sldMk cId="1865307640" sldId="304"/>
        </pc:sldMkLst>
        <pc:spChg chg="mod">
          <ac:chgData name="Saba Zubair" userId="a0784601-03b9-4b87-b5f2-95db7742549f" providerId="ADAL" clId="{CF7CF594-E74F-49E9-B1B6-16E472547684}" dt="2024-11-23T18:49:06.341" v="52" actId="20577"/>
          <ac:spMkLst>
            <pc:docMk/>
            <pc:sldMk cId="1865307640" sldId="304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CF7CF594-E74F-49E9-B1B6-16E472547684}" dt="2024-11-23T18:45:33.035" v="17" actId="47"/>
        <pc:sldMkLst>
          <pc:docMk/>
          <pc:sldMk cId="493113682" sldId="305"/>
        </pc:sldMkLst>
      </pc:sldChg>
      <pc:sldChg chg="modSp add">
        <pc:chgData name="Saba Zubair" userId="a0784601-03b9-4b87-b5f2-95db7742549f" providerId="ADAL" clId="{CF7CF594-E74F-49E9-B1B6-16E472547684}" dt="2024-11-23T18:49:29.917" v="80" actId="20577"/>
        <pc:sldMkLst>
          <pc:docMk/>
          <pc:sldMk cId="3106395437" sldId="307"/>
        </pc:sldMkLst>
        <pc:spChg chg="mod">
          <ac:chgData name="Saba Zubair" userId="a0784601-03b9-4b87-b5f2-95db7742549f" providerId="ADAL" clId="{CF7CF594-E74F-49E9-B1B6-16E472547684}" dt="2024-11-23T18:49:29.917" v="80" actId="20577"/>
          <ac:spMkLst>
            <pc:docMk/>
            <pc:sldMk cId="3106395437" sldId="307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CF7CF594-E74F-49E9-B1B6-16E472547684}" dt="2024-11-23T18:45:33.673" v="18" actId="47"/>
        <pc:sldMkLst>
          <pc:docMk/>
          <pc:sldMk cId="3643250128" sldId="309"/>
        </pc:sldMkLst>
      </pc:sldChg>
      <pc:sldChg chg="modSp add">
        <pc:chgData name="Saba Zubair" userId="a0784601-03b9-4b87-b5f2-95db7742549f" providerId="ADAL" clId="{CF7CF594-E74F-49E9-B1B6-16E472547684}" dt="2024-11-23T18:49:45.893" v="102" actId="20577"/>
        <pc:sldMkLst>
          <pc:docMk/>
          <pc:sldMk cId="573669308" sldId="310"/>
        </pc:sldMkLst>
        <pc:spChg chg="mod">
          <ac:chgData name="Saba Zubair" userId="a0784601-03b9-4b87-b5f2-95db7742549f" providerId="ADAL" clId="{CF7CF594-E74F-49E9-B1B6-16E472547684}" dt="2024-11-23T18:49:45.893" v="102" actId="20577"/>
          <ac:spMkLst>
            <pc:docMk/>
            <pc:sldMk cId="573669308" sldId="310"/>
            <ac:spMk id="12" creationId="{B69677ED-5C54-4353-B94F-C526DD00205C}"/>
          </ac:spMkLst>
        </pc:spChg>
      </pc:sldChg>
      <pc:sldChg chg="modSp add">
        <pc:chgData name="Saba Zubair" userId="a0784601-03b9-4b87-b5f2-95db7742549f" providerId="ADAL" clId="{CF7CF594-E74F-49E9-B1B6-16E472547684}" dt="2024-11-23T18:49:23.608" v="74" actId="20577"/>
        <pc:sldMkLst>
          <pc:docMk/>
          <pc:sldMk cId="673993393" sldId="311"/>
        </pc:sldMkLst>
        <pc:spChg chg="mod">
          <ac:chgData name="Saba Zubair" userId="a0784601-03b9-4b87-b5f2-95db7742549f" providerId="ADAL" clId="{CF7CF594-E74F-49E9-B1B6-16E472547684}" dt="2024-11-23T18:49:23.608" v="74" actId="20577"/>
          <ac:spMkLst>
            <pc:docMk/>
            <pc:sldMk cId="673993393" sldId="311"/>
            <ac:spMk id="12" creationId="{B69677ED-5C54-4353-B94F-C526DD00205C}"/>
          </ac:spMkLst>
        </pc:spChg>
      </pc:sldChg>
      <pc:sldChg chg="modSp add">
        <pc:chgData name="Saba Zubair" userId="a0784601-03b9-4b87-b5f2-95db7742549f" providerId="ADAL" clId="{CF7CF594-E74F-49E9-B1B6-16E472547684}" dt="2024-11-23T18:49:35.641" v="86" actId="20577"/>
        <pc:sldMkLst>
          <pc:docMk/>
          <pc:sldMk cId="2332574102" sldId="312"/>
        </pc:sldMkLst>
        <pc:spChg chg="mod">
          <ac:chgData name="Saba Zubair" userId="a0784601-03b9-4b87-b5f2-95db7742549f" providerId="ADAL" clId="{CF7CF594-E74F-49E9-B1B6-16E472547684}" dt="2024-11-23T18:49:35.641" v="86" actId="20577"/>
          <ac:spMkLst>
            <pc:docMk/>
            <pc:sldMk cId="2332574102" sldId="312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CF7CF594-E74F-49E9-B1B6-16E472547684}" dt="2024-11-23T18:45:38.695" v="21" actId="47"/>
        <pc:sldMkLst>
          <pc:docMk/>
          <pc:sldMk cId="3448819671" sldId="312"/>
        </pc:sldMkLst>
      </pc:sldChg>
      <pc:sldChg chg="del">
        <pc:chgData name="Saba Zubair" userId="a0784601-03b9-4b87-b5f2-95db7742549f" providerId="ADAL" clId="{CF7CF594-E74F-49E9-B1B6-16E472547684}" dt="2024-11-23T18:45:38.041" v="20" actId="47"/>
        <pc:sldMkLst>
          <pc:docMk/>
          <pc:sldMk cId="1334138662" sldId="313"/>
        </pc:sldMkLst>
      </pc:sldChg>
      <pc:sldChg chg="del">
        <pc:chgData name="Saba Zubair" userId="a0784601-03b9-4b87-b5f2-95db7742549f" providerId="ADAL" clId="{CF7CF594-E74F-49E9-B1B6-16E472547684}" dt="2024-11-23T18:45:36.520" v="19" actId="47"/>
        <pc:sldMkLst>
          <pc:docMk/>
          <pc:sldMk cId="3523394032" sldId="324"/>
        </pc:sldMkLst>
      </pc:sldChg>
      <pc:sldChg chg="del">
        <pc:chgData name="Saba Zubair" userId="a0784601-03b9-4b87-b5f2-95db7742549f" providerId="ADAL" clId="{CF7CF594-E74F-49E9-B1B6-16E472547684}" dt="2024-11-23T18:45:31.304" v="15" actId="47"/>
        <pc:sldMkLst>
          <pc:docMk/>
          <pc:sldMk cId="1769452978" sldId="333"/>
        </pc:sldMkLst>
      </pc:sldChg>
      <pc:sldChg chg="addSp delSp modSp">
        <pc:chgData name="Saba Zubair" userId="a0784601-03b9-4b87-b5f2-95db7742549f" providerId="ADAL" clId="{CF7CF594-E74F-49E9-B1B6-16E472547684}" dt="2024-11-23T18:51:06.537" v="120" actId="1076"/>
        <pc:sldMkLst>
          <pc:docMk/>
          <pc:sldMk cId="379831632" sldId="334"/>
        </pc:sldMkLst>
        <pc:picChg chg="del">
          <ac:chgData name="Saba Zubair" userId="a0784601-03b9-4b87-b5f2-95db7742549f" providerId="ADAL" clId="{CF7CF594-E74F-49E9-B1B6-16E472547684}" dt="2024-11-23T18:50:06.857" v="117" actId="478"/>
          <ac:picMkLst>
            <pc:docMk/>
            <pc:sldMk cId="379831632" sldId="334"/>
            <ac:picMk id="5" creationId="{FD70586A-E44F-495A-9681-480D2366D26B}"/>
          </ac:picMkLst>
        </pc:picChg>
        <pc:picChg chg="add mod">
          <ac:chgData name="Saba Zubair" userId="a0784601-03b9-4b87-b5f2-95db7742549f" providerId="ADAL" clId="{CF7CF594-E74F-49E9-B1B6-16E472547684}" dt="2024-11-23T18:51:06.537" v="120" actId="1076"/>
          <ac:picMkLst>
            <pc:docMk/>
            <pc:sldMk cId="379831632" sldId="334"/>
            <ac:picMk id="6" creationId="{15843461-01D0-4C1A-8FD8-CB83F67AE2AF}"/>
          </ac:picMkLst>
        </pc:picChg>
      </pc:sldChg>
      <pc:sldChg chg="addSp delSp modSp">
        <pc:chgData name="Saba Zubair" userId="a0784601-03b9-4b87-b5f2-95db7742549f" providerId="ADAL" clId="{CF7CF594-E74F-49E9-B1B6-16E472547684}" dt="2024-11-23T18:55:58.706" v="160" actId="1076"/>
        <pc:sldMkLst>
          <pc:docMk/>
          <pc:sldMk cId="2789118056" sldId="335"/>
        </pc:sldMkLst>
        <pc:picChg chg="del">
          <ac:chgData name="Saba Zubair" userId="a0784601-03b9-4b87-b5f2-95db7742549f" providerId="ADAL" clId="{CF7CF594-E74F-49E9-B1B6-16E472547684}" dt="2024-11-23T18:51:48.804" v="125" actId="478"/>
          <ac:picMkLst>
            <pc:docMk/>
            <pc:sldMk cId="2789118056" sldId="335"/>
            <ac:picMk id="5" creationId="{4FB1FE4C-75DB-4F22-A5E1-D0149B110153}"/>
          </ac:picMkLst>
        </pc:picChg>
        <pc:picChg chg="add mod">
          <ac:chgData name="Saba Zubair" userId="a0784601-03b9-4b87-b5f2-95db7742549f" providerId="ADAL" clId="{CF7CF594-E74F-49E9-B1B6-16E472547684}" dt="2024-11-23T18:55:02.117" v="147" actId="14100"/>
          <ac:picMkLst>
            <pc:docMk/>
            <pc:sldMk cId="2789118056" sldId="335"/>
            <ac:picMk id="6" creationId="{B000059E-2B4A-49F8-9495-DF92A0CBBCC1}"/>
          </ac:picMkLst>
        </pc:picChg>
        <pc:picChg chg="add mod modCrop">
          <ac:chgData name="Saba Zubair" userId="a0784601-03b9-4b87-b5f2-95db7742549f" providerId="ADAL" clId="{CF7CF594-E74F-49E9-B1B6-16E472547684}" dt="2024-11-23T18:55:55.793" v="159" actId="1076"/>
          <ac:picMkLst>
            <pc:docMk/>
            <pc:sldMk cId="2789118056" sldId="335"/>
            <ac:picMk id="7" creationId="{2EB8F733-9259-46BB-B310-900A8D7CE5C0}"/>
          </ac:picMkLst>
        </pc:picChg>
        <pc:picChg chg="add mod modCrop">
          <ac:chgData name="Saba Zubair" userId="a0784601-03b9-4b87-b5f2-95db7742549f" providerId="ADAL" clId="{CF7CF594-E74F-49E9-B1B6-16E472547684}" dt="2024-11-23T18:55:58.706" v="160" actId="1076"/>
          <ac:picMkLst>
            <pc:docMk/>
            <pc:sldMk cId="2789118056" sldId="335"/>
            <ac:picMk id="8" creationId="{02A6EE66-D1B4-4F35-8D07-0F3D12C508FC}"/>
          </ac:picMkLst>
        </pc:picChg>
      </pc:sldChg>
      <pc:sldChg chg="del">
        <pc:chgData name="Saba Zubair" userId="a0784601-03b9-4b87-b5f2-95db7742549f" providerId="ADAL" clId="{CF7CF594-E74F-49E9-B1B6-16E472547684}" dt="2024-11-23T18:57:39.542" v="172" actId="47"/>
        <pc:sldMkLst>
          <pc:docMk/>
          <pc:sldMk cId="1932394902" sldId="336"/>
        </pc:sldMkLst>
      </pc:sldChg>
      <pc:sldChg chg="addSp delSp modSp">
        <pc:chgData name="Saba Zubair" userId="a0784601-03b9-4b87-b5f2-95db7742549f" providerId="ADAL" clId="{CF7CF594-E74F-49E9-B1B6-16E472547684}" dt="2024-11-24T02:17:03.643" v="206" actId="1076"/>
        <pc:sldMkLst>
          <pc:docMk/>
          <pc:sldMk cId="1664270287" sldId="337"/>
        </pc:sldMkLst>
        <pc:spChg chg="mod">
          <ac:chgData name="Saba Zubair" userId="a0784601-03b9-4b87-b5f2-95db7742549f" providerId="ADAL" clId="{CF7CF594-E74F-49E9-B1B6-16E472547684}" dt="2024-11-24T02:16:40.541" v="201" actId="20577"/>
          <ac:spMkLst>
            <pc:docMk/>
            <pc:sldMk cId="1664270287" sldId="337"/>
            <ac:spMk id="6" creationId="{D1337159-DDB2-49D5-BC7A-CF0DA5E8F345}"/>
          </ac:spMkLst>
        </pc:spChg>
        <pc:picChg chg="del">
          <ac:chgData name="Saba Zubair" userId="a0784601-03b9-4b87-b5f2-95db7742549f" providerId="ADAL" clId="{CF7CF594-E74F-49E9-B1B6-16E472547684}" dt="2024-11-24T02:16:45.944" v="203" actId="478"/>
          <ac:picMkLst>
            <pc:docMk/>
            <pc:sldMk cId="1664270287" sldId="337"/>
            <ac:picMk id="5" creationId="{AAB85BD5-9ECE-44F2-AA81-5ED7E95A64B3}"/>
          </ac:picMkLst>
        </pc:picChg>
        <pc:picChg chg="del">
          <ac:chgData name="Saba Zubair" userId="a0784601-03b9-4b87-b5f2-95db7742549f" providerId="ADAL" clId="{CF7CF594-E74F-49E9-B1B6-16E472547684}" dt="2024-11-24T02:16:44.323" v="202" actId="478"/>
          <ac:picMkLst>
            <pc:docMk/>
            <pc:sldMk cId="1664270287" sldId="337"/>
            <ac:picMk id="7" creationId="{666D0779-42DB-466A-A4F8-62BAA7934351}"/>
          </ac:picMkLst>
        </pc:picChg>
        <pc:picChg chg="add mod">
          <ac:chgData name="Saba Zubair" userId="a0784601-03b9-4b87-b5f2-95db7742549f" providerId="ADAL" clId="{CF7CF594-E74F-49E9-B1B6-16E472547684}" dt="2024-11-24T02:17:03.643" v="206" actId="1076"/>
          <ac:picMkLst>
            <pc:docMk/>
            <pc:sldMk cId="1664270287" sldId="337"/>
            <ac:picMk id="8" creationId="{E899E662-371E-4A0F-9A82-873D7984438F}"/>
          </ac:picMkLst>
        </pc:picChg>
      </pc:sldChg>
      <pc:sldChg chg="modSp add">
        <pc:chgData name="Saba Zubair" userId="a0784601-03b9-4b87-b5f2-95db7742549f" providerId="ADAL" clId="{CF7CF594-E74F-49E9-B1B6-16E472547684}" dt="2024-11-23T18:49:54.807" v="116" actId="20577"/>
        <pc:sldMkLst>
          <pc:docMk/>
          <pc:sldMk cId="2591273249" sldId="338"/>
        </pc:sldMkLst>
        <pc:spChg chg="mod">
          <ac:chgData name="Saba Zubair" userId="a0784601-03b9-4b87-b5f2-95db7742549f" providerId="ADAL" clId="{CF7CF594-E74F-49E9-B1B6-16E472547684}" dt="2024-11-23T18:49:54.807" v="116" actId="20577"/>
          <ac:spMkLst>
            <pc:docMk/>
            <pc:sldMk cId="2591273249" sldId="338"/>
            <ac:spMk id="12" creationId="{B69677ED-5C54-4353-B94F-C526DD00205C}"/>
          </ac:spMkLst>
        </pc:spChg>
      </pc:sldChg>
      <pc:sldChg chg="addSp modSp new add">
        <pc:chgData name="Saba Zubair" userId="a0784601-03b9-4b87-b5f2-95db7742549f" providerId="ADAL" clId="{CF7CF594-E74F-49E9-B1B6-16E472547684}" dt="2024-11-23T18:51:41.729" v="124" actId="1036"/>
        <pc:sldMkLst>
          <pc:docMk/>
          <pc:sldMk cId="2656969765" sldId="339"/>
        </pc:sldMkLst>
        <pc:picChg chg="add mod">
          <ac:chgData name="Saba Zubair" userId="a0784601-03b9-4b87-b5f2-95db7742549f" providerId="ADAL" clId="{CF7CF594-E74F-49E9-B1B6-16E472547684}" dt="2024-11-23T18:51:41.729" v="124" actId="1036"/>
          <ac:picMkLst>
            <pc:docMk/>
            <pc:sldMk cId="2656969765" sldId="339"/>
            <ac:picMk id="4" creationId="{6E3B215F-0F04-4EFC-B4B2-775EE30369C2}"/>
          </ac:picMkLst>
        </pc:picChg>
      </pc:sldChg>
      <pc:sldChg chg="addSp delSp modSp new add">
        <pc:chgData name="Saba Zubair" userId="a0784601-03b9-4b87-b5f2-95db7742549f" providerId="ADAL" clId="{CF7CF594-E74F-49E9-B1B6-16E472547684}" dt="2024-11-23T18:56:38.486" v="162" actId="14100"/>
        <pc:sldMkLst>
          <pc:docMk/>
          <pc:sldMk cId="3676822345" sldId="340"/>
        </pc:sldMkLst>
        <pc:picChg chg="add del mod">
          <ac:chgData name="Saba Zubair" userId="a0784601-03b9-4b87-b5f2-95db7742549f" providerId="ADAL" clId="{CF7CF594-E74F-49E9-B1B6-16E472547684}" dt="2024-11-23T18:54:48.121" v="144" actId="21"/>
          <ac:picMkLst>
            <pc:docMk/>
            <pc:sldMk cId="3676822345" sldId="340"/>
            <ac:picMk id="4" creationId="{049AD424-F1D5-4F60-A628-A5C72E72585B}"/>
          </ac:picMkLst>
        </pc:picChg>
        <pc:picChg chg="add mod">
          <ac:chgData name="Saba Zubair" userId="a0784601-03b9-4b87-b5f2-95db7742549f" providerId="ADAL" clId="{CF7CF594-E74F-49E9-B1B6-16E472547684}" dt="2024-11-23T18:56:38.486" v="162" actId="14100"/>
          <ac:picMkLst>
            <pc:docMk/>
            <pc:sldMk cId="3676822345" sldId="340"/>
            <ac:picMk id="5" creationId="{774963B1-EF25-4FDF-A57A-AA28BA901F1F}"/>
          </ac:picMkLst>
        </pc:picChg>
      </pc:sldChg>
      <pc:sldChg chg="addSp delSp modSp new add">
        <pc:chgData name="Saba Zubair" userId="a0784601-03b9-4b87-b5f2-95db7742549f" providerId="ADAL" clId="{CF7CF594-E74F-49E9-B1B6-16E472547684}" dt="2024-11-24T02:17:21.262" v="209" actId="1076"/>
        <pc:sldMkLst>
          <pc:docMk/>
          <pc:sldMk cId="392318027" sldId="341"/>
        </pc:sldMkLst>
        <pc:picChg chg="add mod modCrop">
          <ac:chgData name="Saba Zubair" userId="a0784601-03b9-4b87-b5f2-95db7742549f" providerId="ADAL" clId="{CF7CF594-E74F-49E9-B1B6-16E472547684}" dt="2024-11-24T02:17:18.884" v="208" actId="1076"/>
          <ac:picMkLst>
            <pc:docMk/>
            <pc:sldMk cId="392318027" sldId="341"/>
            <ac:picMk id="4" creationId="{F7B4E523-A6AA-4817-9E8F-B67F5AA06A90}"/>
          </ac:picMkLst>
        </pc:picChg>
        <pc:picChg chg="add del mod">
          <ac:chgData name="Saba Zubair" userId="a0784601-03b9-4b87-b5f2-95db7742549f" providerId="ADAL" clId="{CF7CF594-E74F-49E9-B1B6-16E472547684}" dt="2024-11-24T02:17:16.984" v="207" actId="478"/>
          <ac:picMkLst>
            <pc:docMk/>
            <pc:sldMk cId="392318027" sldId="341"/>
            <ac:picMk id="5" creationId="{C017DE8F-495D-4C8C-978D-3D998249733E}"/>
          </ac:picMkLst>
        </pc:picChg>
        <pc:picChg chg="add mod">
          <ac:chgData name="Saba Zubair" userId="a0784601-03b9-4b87-b5f2-95db7742549f" providerId="ADAL" clId="{CF7CF594-E74F-49E9-B1B6-16E472547684}" dt="2024-11-24T02:17:21.262" v="209" actId="1076"/>
          <ac:picMkLst>
            <pc:docMk/>
            <pc:sldMk cId="392318027" sldId="341"/>
            <ac:picMk id="6" creationId="{077026E8-8BF9-49D6-84AD-40D7D9CE283D}"/>
          </ac:picMkLst>
        </pc:picChg>
      </pc:sldChg>
    </pc:docChg>
  </pc:docChgLst>
  <pc:docChgLst>
    <pc:chgData name="saba zubair" userId="cd0c6b642a85ca9b" providerId="LiveId" clId="{CBC46C88-ACB0-48CA-95E8-7D38FCFEDDF3}"/>
    <pc:docChg chg="undo custSel addSld delSld modSld">
      <pc:chgData name="saba zubair" userId="cd0c6b642a85ca9b" providerId="LiveId" clId="{CBC46C88-ACB0-48CA-95E8-7D38FCFEDDF3}" dt="2024-10-05T20:47:55.696" v="684" actId="47"/>
      <pc:docMkLst>
        <pc:docMk/>
      </pc:docMkLst>
      <pc:sldChg chg="del">
        <pc:chgData name="saba zubair" userId="cd0c6b642a85ca9b" providerId="LiveId" clId="{CBC46C88-ACB0-48CA-95E8-7D38FCFEDDF3}" dt="2024-10-05T20:40:57.807" v="562" actId="47"/>
        <pc:sldMkLst>
          <pc:docMk/>
          <pc:sldMk cId="1450291885" sldId="285"/>
        </pc:sldMkLst>
      </pc:sldChg>
      <pc:sldChg chg="modSp">
        <pc:chgData name="saba zubair" userId="cd0c6b642a85ca9b" providerId="LiveId" clId="{CBC46C88-ACB0-48CA-95E8-7D38FCFEDDF3}" dt="2024-10-05T20:37:51.498" v="540" actId="255"/>
        <pc:sldMkLst>
          <pc:docMk/>
          <pc:sldMk cId="2966993120" sldId="287"/>
        </pc:sldMkLst>
        <pc:spChg chg="mod">
          <ac:chgData name="saba zubair" userId="cd0c6b642a85ca9b" providerId="LiveId" clId="{CBC46C88-ACB0-48CA-95E8-7D38FCFEDDF3}" dt="2024-10-05T20:27:57.878" v="510" actId="1076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CBC46C88-ACB0-48CA-95E8-7D38FCFEDDF3}" dt="2024-10-05T20:37:51.498" v="540" actId="255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  <pc:docChgLst>
    <pc:chgData name="saba zubair" userId="cd0c6b642a85ca9b" providerId="LiveId" clId="{873DC223-0637-42DB-AF94-AE34D8876665}"/>
    <pc:docChg chg="modSld">
      <pc:chgData name="saba zubair" userId="cd0c6b642a85ca9b" providerId="LiveId" clId="{873DC223-0637-42DB-AF94-AE34D8876665}" dt="2024-09-15T18:12:14.769" v="2" actId="14100"/>
      <pc:docMkLst>
        <pc:docMk/>
      </pc:docMkLst>
    </pc:docChg>
  </pc:docChgLst>
  <pc:docChgLst>
    <pc:chgData name="saba zubair" userId="cd0c6b642a85ca9b" providerId="LiveId" clId="{F1203B59-3DBE-483A-A79D-A80DF3345CFE}"/>
    <pc:docChg chg="custSel addSld delSld modSld">
      <pc:chgData name="saba zubair" userId="cd0c6b642a85ca9b" providerId="LiveId" clId="{F1203B59-3DBE-483A-A79D-A80DF3345CFE}" dt="2024-10-06T14:58:46.297" v="337" actId="1076"/>
      <pc:docMkLst>
        <pc:docMk/>
      </pc:docMkLst>
      <pc:sldChg chg="delSp modSp add">
        <pc:chgData name="saba zubair" userId="cd0c6b642a85ca9b" providerId="LiveId" clId="{F1203B59-3DBE-483A-A79D-A80DF3345CFE}" dt="2024-10-06T08:27:17.194" v="62"/>
        <pc:sldMkLst>
          <pc:docMk/>
          <pc:sldMk cId="1450291885" sldId="285"/>
        </pc:sldMkLst>
        <pc:spChg chg="del mod">
          <ac:chgData name="saba zubair" userId="cd0c6b642a85ca9b" providerId="LiveId" clId="{F1203B59-3DBE-483A-A79D-A80DF3345CFE}" dt="2024-10-06T08:27:17.194" v="62"/>
          <ac:spMkLst>
            <pc:docMk/>
            <pc:sldMk cId="1450291885" sldId="285"/>
            <ac:spMk id="7" creationId="{72A26C74-DEDF-4AAE-96B6-E2FD02B94164}"/>
          </ac:spMkLst>
        </pc:spChg>
      </pc:sldChg>
      <pc:sldChg chg="modSp">
        <pc:chgData name="saba zubair" userId="cd0c6b642a85ca9b" providerId="LiveId" clId="{F1203B59-3DBE-483A-A79D-A80DF3345CFE}" dt="2024-10-06T10:48:46.572" v="246" actId="1035"/>
        <pc:sldMkLst>
          <pc:docMk/>
          <pc:sldMk cId="2966993120" sldId="287"/>
        </pc:sldMkLst>
        <pc:spChg chg="mod">
          <ac:chgData name="saba zubair" userId="cd0c6b642a85ca9b" providerId="LiveId" clId="{F1203B59-3DBE-483A-A79D-A80DF3345CFE}" dt="2024-10-06T08:24:48.389" v="56" actId="255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F1203B59-3DBE-483A-A79D-A80DF3345CFE}" dt="2024-10-06T10:48:46.572" v="246" actId="1035"/>
          <ac:spMkLst>
            <pc:docMk/>
            <pc:sldMk cId="2966993120" sldId="287"/>
            <ac:spMk id="15" creationId="{A64F3FED-3247-4F55-BF8A-D1D9E087C650}"/>
          </ac:spMkLst>
        </pc:spChg>
      </pc:sldChg>
      <pc:sldChg chg="addSp modSp new add">
        <pc:chgData name="saba zubair" userId="cd0c6b642a85ca9b" providerId="LiveId" clId="{F1203B59-3DBE-483A-A79D-A80DF3345CFE}" dt="2024-10-06T10:42:30.320" v="213"/>
        <pc:sldMkLst>
          <pc:docMk/>
          <pc:sldMk cId="379831632" sldId="334"/>
        </pc:sldMkLst>
        <pc:spChg chg="add mod">
          <ac:chgData name="saba zubair" userId="cd0c6b642a85ca9b" providerId="LiveId" clId="{F1203B59-3DBE-483A-A79D-A80DF3345CFE}" dt="2024-10-06T08:39:53.021" v="211" actId="20577"/>
          <ac:spMkLst>
            <pc:docMk/>
            <pc:sldMk cId="379831632" sldId="334"/>
            <ac:spMk id="4" creationId="{6400FDE4-B5B6-461C-A6EB-E4FCE06DB483}"/>
          </ac:spMkLst>
        </pc:spChg>
        <pc:picChg chg="add">
          <ac:chgData name="saba zubair" userId="cd0c6b642a85ca9b" providerId="LiveId" clId="{F1203B59-3DBE-483A-A79D-A80DF3345CFE}" dt="2024-10-06T10:42:30.320" v="213"/>
          <ac:picMkLst>
            <pc:docMk/>
            <pc:sldMk cId="379831632" sldId="334"/>
            <ac:picMk id="5" creationId="{FD70586A-E44F-495A-9681-480D2366D26B}"/>
          </ac:picMkLst>
        </pc:picChg>
      </pc:sldChg>
      <pc:sldChg chg="addSp modSp new add">
        <pc:chgData name="saba zubair" userId="cd0c6b642a85ca9b" providerId="LiveId" clId="{F1203B59-3DBE-483A-A79D-A80DF3345CFE}" dt="2024-10-06T10:44:28.507" v="233" actId="1076"/>
        <pc:sldMkLst>
          <pc:docMk/>
          <pc:sldMk cId="2789118056" sldId="335"/>
        </pc:sldMkLst>
        <pc:spChg chg="add mod">
          <ac:chgData name="saba zubair" userId="cd0c6b642a85ca9b" providerId="LiveId" clId="{F1203B59-3DBE-483A-A79D-A80DF3345CFE}" dt="2024-10-06T10:43:26.658" v="230" actId="1076"/>
          <ac:spMkLst>
            <pc:docMk/>
            <pc:sldMk cId="2789118056" sldId="335"/>
            <ac:spMk id="4" creationId="{EC666F3D-5421-48B3-9048-5FD367C1491A}"/>
          </ac:spMkLst>
        </pc:spChg>
        <pc:picChg chg="add mod">
          <ac:chgData name="saba zubair" userId="cd0c6b642a85ca9b" providerId="LiveId" clId="{F1203B59-3DBE-483A-A79D-A80DF3345CFE}" dt="2024-10-06T10:44:28.507" v="233" actId="1076"/>
          <ac:picMkLst>
            <pc:docMk/>
            <pc:sldMk cId="2789118056" sldId="335"/>
            <ac:picMk id="5" creationId="{4FB1FE4C-75DB-4F22-A5E1-D0149B110153}"/>
          </ac:picMkLst>
        </pc:picChg>
      </pc:sldChg>
      <pc:sldChg chg="addSp modSp new add">
        <pc:chgData name="saba zubair" userId="cd0c6b642a85ca9b" providerId="LiveId" clId="{F1203B59-3DBE-483A-A79D-A80DF3345CFE}" dt="2024-10-06T14:58:46.297" v="337" actId="1076"/>
        <pc:sldMkLst>
          <pc:docMk/>
          <pc:sldMk cId="1664270287" sldId="337"/>
        </pc:sldMkLst>
        <pc:spChg chg="add mod">
          <ac:chgData name="saba zubair" userId="cd0c6b642a85ca9b" providerId="LiveId" clId="{F1203B59-3DBE-483A-A79D-A80DF3345CFE}" dt="2024-10-06T14:58:46.297" v="337" actId="1076"/>
          <ac:spMkLst>
            <pc:docMk/>
            <pc:sldMk cId="1664270287" sldId="337"/>
            <ac:spMk id="4" creationId="{3D886B20-B6A0-40C9-9208-C1988A3AC2E7}"/>
          </ac:spMkLst>
        </pc:spChg>
        <pc:spChg chg="add mod">
          <ac:chgData name="saba zubair" userId="cd0c6b642a85ca9b" providerId="LiveId" clId="{F1203B59-3DBE-483A-A79D-A80DF3345CFE}" dt="2024-10-06T14:58:26.181" v="332" actId="1076"/>
          <ac:spMkLst>
            <pc:docMk/>
            <pc:sldMk cId="1664270287" sldId="337"/>
            <ac:spMk id="6" creationId="{D1337159-DDB2-49D5-BC7A-CF0DA5E8F345}"/>
          </ac:spMkLst>
        </pc:spChg>
        <pc:picChg chg="add mod">
          <ac:chgData name="saba zubair" userId="cd0c6b642a85ca9b" providerId="LiveId" clId="{F1203B59-3DBE-483A-A79D-A80DF3345CFE}" dt="2024-10-06T14:58:37.414" v="335" actId="1076"/>
          <ac:picMkLst>
            <pc:docMk/>
            <pc:sldMk cId="1664270287" sldId="337"/>
            <ac:picMk id="5" creationId="{AAB85BD5-9ECE-44F2-AA81-5ED7E95A64B3}"/>
          </ac:picMkLst>
        </pc:picChg>
        <pc:picChg chg="add mod">
          <ac:chgData name="saba zubair" userId="cd0c6b642a85ca9b" providerId="LiveId" clId="{F1203B59-3DBE-483A-A79D-A80DF3345CFE}" dt="2024-10-06T14:58:39.985" v="336" actId="1076"/>
          <ac:picMkLst>
            <pc:docMk/>
            <pc:sldMk cId="1664270287" sldId="337"/>
            <ac:picMk id="7" creationId="{666D0779-42DB-466A-A4F8-62BAA79343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100-bead strings.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may prefer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use a real 100-bead bar.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Hold a 1p and 2p coin behind your back. </a:t>
            </a: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which total 3p. What are the coins?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 to hide coins and then reveal to check answers.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3 coins that total 6p. What are the coins?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that total 6p; what are they?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that total 20p; what are they?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3 coins that total 15p; what are they?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 to practise further examples.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the level of this activity by asking open ended questions. </a:t>
            </a: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holding some coins that total 15p. None of them are 1p coins. What could they be?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holding some coins that total 20p. None of them are bronze coins. What could they be?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 would be a great day to use a problem-solving investigation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Clapping Times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as the group activity, which you can find in this unit’s IN-DEPTH INVESTIGATION box on Hamilton’s website.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Alternatively, 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 ARE:  Continue number patterns, using knowledge and understanding of counting in 2s and 10s.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Investigating statement about multiples.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74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74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74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7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506473" y="1877146"/>
            <a:ext cx="8130503" cy="2713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</a:p>
          <a:p>
            <a:r>
              <a:rPr lang="en-GB" sz="2600" dirty="0"/>
              <a:t>Count in 10s and 2s.</a:t>
            </a:r>
          </a:p>
          <a:p>
            <a:r>
              <a:rPr lang="en-GB" sz="2600" dirty="0"/>
              <a:t>Recognise and describe patterns.</a:t>
            </a:r>
          </a:p>
          <a:p>
            <a:r>
              <a:rPr lang="en-GB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Begin to understand multiplication as repeated addition.</a:t>
            </a:r>
            <a:endParaRPr lang="en-GB" sz="2600" dirty="0"/>
          </a:p>
          <a:p>
            <a:endParaRPr lang="en-GB" dirty="0"/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endParaRPr lang="en-GB" b="1" dirty="0"/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endParaRPr lang="en-GB" sz="2400" b="1" dirty="0">
              <a:solidFill>
                <a:srgbClr val="25374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9614" y="1057300"/>
            <a:ext cx="891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253746"/>
                </a:solidFill>
              </a:rPr>
              <a:t>Revision Day 2</a:t>
            </a:r>
          </a:p>
          <a:p>
            <a:pPr algn="ctr"/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doubles to double 20.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043424"/>
            <a:ext cx="8982456" cy="23241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4132" y="1043424"/>
            <a:ext cx="13320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50780" y="6582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15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950601"/>
            <a:ext cx="8982456" cy="23241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94132" y="1950601"/>
            <a:ext cx="13320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59570" y="15653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15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61771" y="2662731"/>
            <a:ext cx="3290081" cy="5899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Let’s find double 15…</a:t>
            </a:r>
          </a:p>
        </p:txBody>
      </p: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078794" y="3601028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10 is 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063" y="367559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20.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951363" y="4197300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5 is 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5700" y="427097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10.</a:t>
            </a: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2895619" y="5096452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15 is </a:t>
            </a:r>
            <a:r>
              <a:rPr lang="en-GB" b="1" dirty="0">
                <a:solidFill>
                  <a:srgbClr val="FF0000"/>
                </a:solidFill>
              </a:rPr>
              <a:t>30.</a:t>
            </a:r>
          </a:p>
        </p:txBody>
      </p:sp>
    </p:spTree>
    <p:extLst>
      <p:ext uri="{BB962C8B-B14F-4D97-AF65-F5344CB8AC3E}">
        <p14:creationId xmlns:p14="http://schemas.microsoft.com/office/powerpoint/2010/main" val="57366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doubles to double 20.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043424"/>
            <a:ext cx="8982456" cy="23241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4132" y="1043424"/>
            <a:ext cx="14904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29980" y="6582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17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950601"/>
            <a:ext cx="8982456" cy="23241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94132" y="1950601"/>
            <a:ext cx="14904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29980" y="15653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17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711" y="2734254"/>
            <a:ext cx="3290081" cy="5899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Let’s find double 17…</a:t>
            </a:r>
          </a:p>
        </p:txBody>
      </p: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145469" y="3520151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10 is 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738" y="359472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20.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884812" y="3787226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7 is 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19149" y="3860897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14.</a:t>
            </a: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5699884" y="5490152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17 is </a:t>
            </a:r>
            <a:r>
              <a:rPr lang="en-GB" b="1" dirty="0">
                <a:solidFill>
                  <a:srgbClr val="FF0000"/>
                </a:solidFill>
              </a:rPr>
              <a:t>34!</a:t>
            </a: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829981" y="4448754"/>
            <a:ext cx="2332320" cy="8947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We can partition to add 20 + 14...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67944" y="4448754"/>
            <a:ext cx="3323406" cy="8947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20 + 14 = 20 + 10 + 4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= 34.</a:t>
            </a:r>
          </a:p>
        </p:txBody>
      </p:sp>
    </p:spTree>
    <p:extLst>
      <p:ext uri="{BB962C8B-B14F-4D97-AF65-F5344CB8AC3E}">
        <p14:creationId xmlns:p14="http://schemas.microsoft.com/office/powerpoint/2010/main" val="259127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1F98CF-0E33-48DA-8FA2-B0DE0C1FA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194F49-6083-42F1-BABE-3E4B783E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12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00FDE4-B5B6-461C-A6EB-E4FCE06DB483}"/>
              </a:ext>
            </a:extLst>
          </p:cNvPr>
          <p:cNvSpPr txBox="1"/>
          <p:nvPr/>
        </p:nvSpPr>
        <p:spPr>
          <a:xfrm>
            <a:off x="0" y="0"/>
            <a:ext cx="296693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 Independent Work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843461-01D0-4C1A-8FD8-CB83F67AE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608" y="885023"/>
            <a:ext cx="6952856" cy="491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31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094986-46D9-446C-A28C-6728F5D5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C962BE-CDA1-453D-9C2A-219B7B63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13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3B215F-0F04-4EFC-B4B2-775EE3036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626" y="1082384"/>
            <a:ext cx="6782747" cy="47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969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8C93D8-4069-4FD0-9883-E0AA5C59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0F3226-707A-45C9-9AD6-0CC32F7F3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14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666F3D-5421-48B3-9048-5FD367C1491A}"/>
              </a:ext>
            </a:extLst>
          </p:cNvPr>
          <p:cNvSpPr txBox="1"/>
          <p:nvPr/>
        </p:nvSpPr>
        <p:spPr>
          <a:xfrm>
            <a:off x="713678" y="775009"/>
            <a:ext cx="20002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Book pages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00059E-2B4A-49F8-9495-DF92A0CBB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14" y="1238072"/>
            <a:ext cx="7922584" cy="18619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B8F733-9259-46BB-B310-900A8D7CE5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6" t="-3693" r="14689" b="1"/>
          <a:stretch/>
        </p:blipFill>
        <p:spPr>
          <a:xfrm>
            <a:off x="38170" y="3193770"/>
            <a:ext cx="3351265" cy="25090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A6EE66-D1B4-4F35-8D07-0F3D12C508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95" t="-5549" r="9519" b="9965"/>
          <a:stretch/>
        </p:blipFill>
        <p:spPr>
          <a:xfrm>
            <a:off x="3518533" y="3429000"/>
            <a:ext cx="5410483" cy="212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18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6EAD99-2C58-441B-99A3-6E0FAA1C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2B036-71D5-4EBE-A8DE-6777ABAF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4963B1-EF25-4FDF-A57A-AA28BA901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90" y="423745"/>
            <a:ext cx="7433681" cy="543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22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5E733-4F9D-4FE0-B555-0BF7DE918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27EB66-A8B4-4EA2-82E9-4F65DA5D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16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B4E523-A6AA-4817-9E8F-B67F5AA06A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355" r="22304"/>
          <a:stretch/>
        </p:blipFill>
        <p:spPr>
          <a:xfrm>
            <a:off x="609302" y="1613133"/>
            <a:ext cx="3315927" cy="38336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7026E8-8BF9-49D6-84AD-40D7D9CE2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8223" y="2429649"/>
            <a:ext cx="3982006" cy="220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8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4AC32D-9725-431D-95E5-55DC1BFF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3805EC-77EF-4C5B-9CC2-DC3651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17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886B20-B6A0-40C9-9208-C1988A3AC2E7}"/>
              </a:ext>
            </a:extLst>
          </p:cNvPr>
          <p:cNvSpPr txBox="1"/>
          <p:nvPr/>
        </p:nvSpPr>
        <p:spPr>
          <a:xfrm>
            <a:off x="914781" y="934946"/>
            <a:ext cx="191800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Homework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337159-DDB2-49D5-BC7A-CF0DA5E8F345}"/>
              </a:ext>
            </a:extLst>
          </p:cNvPr>
          <p:cNvSpPr txBox="1"/>
          <p:nvPr/>
        </p:nvSpPr>
        <p:spPr>
          <a:xfrm>
            <a:off x="914782" y="1945076"/>
            <a:ext cx="4776281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Solve Q8 on page 98, in workbook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9E662-371E-4A0F-9A82-873D79844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968" y="2449166"/>
            <a:ext cx="5106113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27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totals up to 20p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669548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in 10s and 2s; Recognise and describe patterns.</a:t>
            </a:r>
          </a:p>
        </p:txBody>
      </p:sp>
      <p:pic>
        <p:nvPicPr>
          <p:cNvPr id="19" name="Picture 1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0" y="540000"/>
            <a:ext cx="6120000" cy="54000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140000" y="11016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140000" y="5760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140000" y="16308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16681" y="540001"/>
            <a:ext cx="2763319" cy="175552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16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Can you predict the number I’m going to click on next? What’s my pattern? </a:t>
            </a:r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261279" y="4240800"/>
            <a:ext cx="2474119" cy="800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check…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40000" y="21528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16680" y="2499178"/>
            <a:ext cx="2763319" cy="161562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Write the next 3 numbers in the sequence on your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whiteboards.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40000" y="32040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4140000" y="26892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140000" y="37368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07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9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in 10s and 2s; Recognise and describe patterns.</a:t>
            </a:r>
          </a:p>
        </p:txBody>
      </p:sp>
      <p:pic>
        <p:nvPicPr>
          <p:cNvPr id="19" name="Picture 1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0" y="540000"/>
            <a:ext cx="6120000" cy="54000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552000" y="1105200"/>
            <a:ext cx="594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6552000" y="576001"/>
            <a:ext cx="594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6552000" y="1627200"/>
            <a:ext cx="594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243681" y="3240000"/>
            <a:ext cx="2474119" cy="800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check…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52000" y="2160000"/>
            <a:ext cx="594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2C735A-3929-4EEF-B8FA-E73A0C1B09B9}"/>
              </a:ext>
            </a:extLst>
          </p:cNvPr>
          <p:cNvGrpSpPr/>
          <p:nvPr/>
        </p:nvGrpSpPr>
        <p:grpSpPr>
          <a:xfrm>
            <a:off x="116681" y="514001"/>
            <a:ext cx="2964470" cy="2482708"/>
            <a:chOff x="38550" y="-896491"/>
            <a:chExt cx="2964470" cy="2482708"/>
          </a:xfrm>
        </p:grpSpPr>
        <p:sp>
          <p:nvSpPr>
            <p:cNvPr id="27" name="Cloud 26">
              <a:extLst>
                <a:ext uri="{FF2B5EF4-FFF2-40B4-BE49-F238E27FC236}">
                  <a16:creationId xmlns:a16="http://schemas.microsoft.com/office/drawing/2014/main" id="{AE55A0F2-BE3D-40B5-8CE5-549756B4EF16}"/>
                </a:ext>
              </a:extLst>
            </p:cNvPr>
            <p:cNvSpPr/>
            <p:nvPr/>
          </p:nvSpPr>
          <p:spPr>
            <a:xfrm>
              <a:off x="38550" y="-137599"/>
              <a:ext cx="2964470" cy="1723816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Myriad Pro Light" panose="020B0603030403020204" pitchFamily="34" charset="0"/>
                </a:rPr>
                <a:t>If I can carry on, will I get to 57? 82? Explain… 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AF6EFD4F-8720-427C-9D08-BCEB1A3EB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7488" y="-896491"/>
              <a:ext cx="1438610" cy="100874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6" name="Rectangle 15"/>
          <p:cNvSpPr/>
          <p:nvPr/>
        </p:nvSpPr>
        <p:spPr>
          <a:xfrm>
            <a:off x="6552000" y="3211200"/>
            <a:ext cx="594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552000" y="2685600"/>
            <a:ext cx="594000" cy="5076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6552000" y="3733200"/>
            <a:ext cx="594000" cy="511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552000" y="4258800"/>
            <a:ext cx="594000" cy="511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6552000" y="4783600"/>
            <a:ext cx="594000" cy="511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6552000" y="5309200"/>
            <a:ext cx="594000" cy="511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92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  <p:bldP spid="25" grpId="0" animBg="1"/>
      <p:bldP spid="16" grpId="0" animBg="1"/>
      <p:bldP spid="17" grpId="0" animBg="1"/>
      <p:bldP spid="18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in 10s and 2s; Recognise and describe patterns.</a:t>
            </a:r>
          </a:p>
        </p:txBody>
      </p:sp>
      <p:pic>
        <p:nvPicPr>
          <p:cNvPr id="19" name="Picture 1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0" y="540000"/>
            <a:ext cx="6120000" cy="54000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132207" y="576001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2951107" y="576001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5328000" y="576001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64979" y="3384376"/>
            <a:ext cx="2474119" cy="800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check…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52000" y="576001"/>
            <a:ext cx="594000" cy="4968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2C735A-3929-4EEF-B8FA-E73A0C1B09B9}"/>
              </a:ext>
            </a:extLst>
          </p:cNvPr>
          <p:cNvGrpSpPr/>
          <p:nvPr/>
        </p:nvGrpSpPr>
        <p:grpSpPr>
          <a:xfrm>
            <a:off x="-97492" y="393608"/>
            <a:ext cx="3384091" cy="2716221"/>
            <a:chOff x="-2934763" y="-2278663"/>
            <a:chExt cx="3384091" cy="2975877"/>
          </a:xfrm>
        </p:grpSpPr>
        <p:sp>
          <p:nvSpPr>
            <p:cNvPr id="27" name="Cloud 26">
              <a:extLst>
                <a:ext uri="{FF2B5EF4-FFF2-40B4-BE49-F238E27FC236}">
                  <a16:creationId xmlns:a16="http://schemas.microsoft.com/office/drawing/2014/main" id="{AE55A0F2-BE3D-40B5-8CE5-549756B4EF16}"/>
                </a:ext>
              </a:extLst>
            </p:cNvPr>
            <p:cNvSpPr/>
            <p:nvPr/>
          </p:nvSpPr>
          <p:spPr>
            <a:xfrm>
              <a:off x="-2934763" y="-1526653"/>
              <a:ext cx="3384091" cy="2223867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2">
                      <a:lumMod val="25000"/>
                    </a:schemeClr>
                  </a:solidFill>
                  <a:latin typeface="Myriad Pro Light" panose="020B0603030403020204" pitchFamily="34" charset="0"/>
                </a:rPr>
                <a:t>How can you describe this counting pattern? Which three numbers will be next?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AF6EFD4F-8720-427C-9D08-BCEB1A3EB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360327" y="-2278663"/>
              <a:ext cx="1438610" cy="100874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64979" y="1243584"/>
            <a:ext cx="2811235" cy="17134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If we continue will 21 and 38 be highlighted? How do you know?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42625" y="576001"/>
            <a:ext cx="612000" cy="4968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951107" y="11016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151257" y="11052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09578" y="3470101"/>
            <a:ext cx="2474119" cy="800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check…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28000" y="11016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6552000" y="1101600"/>
            <a:ext cx="594000" cy="4968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7742625" y="1101600"/>
            <a:ext cx="612000" cy="4968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4132207" y="1620000"/>
            <a:ext cx="612000" cy="529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2951107" y="1620000"/>
            <a:ext cx="612000" cy="529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5328000" y="1620000"/>
            <a:ext cx="612000" cy="529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6552000" y="1620000"/>
            <a:ext cx="612000" cy="529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7742625" y="1620000"/>
            <a:ext cx="612000" cy="5292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2951107" y="21600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4151257" y="2156400"/>
            <a:ext cx="594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5328000" y="21564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6552000" y="21492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7742625" y="2149200"/>
            <a:ext cx="612000" cy="504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87787" y="1243583"/>
            <a:ext cx="2788427" cy="17134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do you notice about all the numbers in the pattern?</a:t>
            </a:r>
          </a:p>
        </p:txBody>
      </p:sp>
      <p:sp>
        <p:nvSpPr>
          <p:cNvPr id="4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64979" y="3470101"/>
            <a:ext cx="2474119" cy="8001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They are all odd numbers!</a:t>
            </a:r>
          </a:p>
        </p:txBody>
      </p:sp>
    </p:spTree>
    <p:extLst>
      <p:ext uri="{BB962C8B-B14F-4D97-AF65-F5344CB8AC3E}">
        <p14:creationId xmlns:p14="http://schemas.microsoft.com/office/powerpoint/2010/main" val="18653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  <p:bldP spid="24" grpId="1" animBg="1"/>
      <p:bldP spid="25" grpId="0" animBg="1"/>
      <p:bldP spid="29" grpId="0" animBg="1"/>
      <p:bldP spid="29" grpId="1" animBg="1"/>
      <p:bldP spid="16" grpId="0" animBg="1"/>
      <p:bldP spid="17" grpId="0" animBg="1"/>
      <p:bldP spid="18" grpId="0" animBg="1"/>
      <p:bldP spid="30" grpId="0" animBg="1"/>
      <p:bldP spid="30" grpId="1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in 10s; Begin to understand multiplication as repeated addition.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6297875" y="1006823"/>
            <a:ext cx="2801678" cy="1680570"/>
            <a:chOff x="4298496" y="4063018"/>
            <a:chExt cx="2801678" cy="1680570"/>
          </a:xfrm>
        </p:grpSpPr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298496" y="4063018"/>
              <a:ext cx="2801678" cy="1680570"/>
            </a:xfrm>
            <a:prstGeom prst="cloudCallout">
              <a:avLst>
                <a:gd name="adj1" fmla="val -64501"/>
                <a:gd name="adj2" fmla="val -2785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much money is here? How can I find out? 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20469" y="4220745"/>
              <a:ext cx="314133" cy="681468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92907" y="1685600"/>
            <a:ext cx="4545907" cy="106744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count the coins in 10s!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10, 20, 30, 40, 50, 60,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70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442175" y="2753049"/>
            <a:ext cx="4442845" cy="9998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10p + 10p + 10p + 10p + 10p + 10p + 10p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= 70p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14325" y="2971638"/>
            <a:ext cx="4010025" cy="7812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Or write a number sentence…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2150" y="3962239"/>
            <a:ext cx="4010025" cy="105743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A quicker way to write it is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7 × 10p = 70p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124450" y="4078718"/>
            <a:ext cx="3101372" cy="102363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That’s 7 lots of 10p, or 7 times 10.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7" y="647346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00" y="647346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23" y="665621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410" y="698390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587033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0" y="605086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450" y="600323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1158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in 10s; Begin to understand multiplication as repeated addition.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6057899" y="1122694"/>
            <a:ext cx="3041653" cy="1848945"/>
            <a:chOff x="4058520" y="4036014"/>
            <a:chExt cx="3041653" cy="1848945"/>
          </a:xfrm>
        </p:grpSpPr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058520" y="4036014"/>
              <a:ext cx="3041653" cy="1848945"/>
            </a:xfrm>
            <a:prstGeom prst="cloudCallout">
              <a:avLst>
                <a:gd name="adj1" fmla="val -64501"/>
                <a:gd name="adj2" fmla="val -2785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much money is here this time? How can I find out? 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616880" y="4152430"/>
              <a:ext cx="298404" cy="647346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92907" y="1562783"/>
            <a:ext cx="4625981" cy="140885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count the coins in 10s!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10, 20, 30, 40, 50, 60, 70,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80.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531802" y="2971639"/>
            <a:ext cx="4442845" cy="99060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10p + 10p + 10p + 10p + 10p + 10p + 10p + 10p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= 80p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14325" y="3053934"/>
            <a:ext cx="4010025" cy="7812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Or write a number sentence…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2150" y="3962239"/>
            <a:ext cx="4010025" cy="105743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A quicker way to write it is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8 × 10p = 80p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124451" y="4062170"/>
            <a:ext cx="2933700" cy="104932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That’s 8 lots of 10p, or 8 times 10.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7" y="647346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00" y="647346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23" y="665621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410" y="698390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587033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0" y="605086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450" y="600323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581521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739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in 10s; Begin to understand multiplication as repeated addition.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6297875" y="1006823"/>
            <a:ext cx="2801678" cy="1680570"/>
            <a:chOff x="4298496" y="4063018"/>
            <a:chExt cx="2801678" cy="1680570"/>
          </a:xfrm>
        </p:grpSpPr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298496" y="4063018"/>
              <a:ext cx="2801678" cy="1680570"/>
            </a:xfrm>
            <a:prstGeom prst="cloudCallout">
              <a:avLst>
                <a:gd name="adj1" fmla="val -64501"/>
                <a:gd name="adj2" fmla="val -2785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much money do I have now? How can I find out? 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92907" y="1656522"/>
            <a:ext cx="4321943" cy="10965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count the coins in 2s!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2, 4, 6, 8,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10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442175" y="2889504"/>
            <a:ext cx="4442845" cy="7492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2p + 2p + 2p + 2p + 2p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= 10p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14325" y="2971638"/>
            <a:ext cx="4010025" cy="7812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Or write a number sentence…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2150" y="3962239"/>
            <a:ext cx="4010025" cy="105743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A quicker way to write it is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 × 2p = 10p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38814" y="4105114"/>
            <a:ext cx="3849565" cy="77168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That’s 5 lots of 2p,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or 5 times 2.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1" y="630585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86" y="545452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286" y="538755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49" y="519042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054" y="479280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639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in 10s; Begin to understand multiplication as repeated addition.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6297875" y="1006823"/>
            <a:ext cx="2801678" cy="1680570"/>
            <a:chOff x="4298496" y="4063018"/>
            <a:chExt cx="2801678" cy="1680570"/>
          </a:xfrm>
        </p:grpSpPr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298496" y="4063018"/>
              <a:ext cx="2801678" cy="1680570"/>
            </a:xfrm>
            <a:prstGeom prst="cloudCallout">
              <a:avLst>
                <a:gd name="adj1" fmla="val -64501"/>
                <a:gd name="adj2" fmla="val -2785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much money do I have now? How can I find out? 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63781" y="4156553"/>
              <a:ext cx="321860" cy="698229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92907" y="1685600"/>
            <a:ext cx="4321943" cy="106744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count the coins in 2s!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2, 4, 6, 8, 10, 12,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14.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442175" y="2828924"/>
            <a:ext cx="4442845" cy="102069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2p + 2p + 2p + 2p + 2p +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2p + 2p 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= 14p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14325" y="2971638"/>
            <a:ext cx="4010025" cy="7812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Or write a number sentence…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32150" y="3962239"/>
            <a:ext cx="4010025" cy="105743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A quicker way to write it is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7 × 2p = 14p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38814" y="4105114"/>
            <a:ext cx="3849565" cy="77168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That’s 7 lots of 2p,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or 7 times 2.</a:t>
            </a:r>
          </a:p>
          <a:p>
            <a:pPr algn="ctr">
              <a:lnSpc>
                <a:spcPct val="114000"/>
              </a:lnSpc>
            </a:pPr>
            <a:endParaRPr lang="en-GB" b="1" dirty="0">
              <a:solidFill>
                <a:srgbClr val="253746"/>
              </a:solidFill>
              <a:latin typeface="Myriad Pro Light" panose="020B06030304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1" y="630585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86" y="545452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286" y="538755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49" y="519042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519042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448" y="487640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849" y="487640"/>
            <a:ext cx="800100" cy="7524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257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7495</TotalTime>
  <Words>975</Words>
  <Application>Microsoft Office PowerPoint</Application>
  <PresentationFormat>On-screen Show (4:3)</PresentationFormat>
  <Paragraphs>173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302</cp:revision>
  <dcterms:created xsi:type="dcterms:W3CDTF">2018-09-13T11:08:58Z</dcterms:created>
  <dcterms:modified xsi:type="dcterms:W3CDTF">2024-11-24T02:17:43Z</dcterms:modified>
</cp:coreProperties>
</file>