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405" r:id="rId3"/>
    <p:sldId id="259" r:id="rId4"/>
    <p:sldId id="264" r:id="rId5"/>
    <p:sldId id="290" r:id="rId6"/>
    <p:sldId id="291" r:id="rId7"/>
    <p:sldId id="324" r:id="rId8"/>
    <p:sldId id="315" r:id="rId9"/>
    <p:sldId id="316" r:id="rId10"/>
    <p:sldId id="31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060" y="6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21D132-1B5B-48B3-ADEC-82F80EE12C39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CF0564-EDEF-4558-9E3D-3190EBB842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541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D12C-41AE-4D88-B5EB-D0F1EE83B2FD}" type="datetimeFigureOut">
              <a:rPr lang="en-GB" smtClean="0"/>
              <a:pPr/>
              <a:t>26/01/2023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E3E93B44-DD32-4B8D-A4C5-ADF3739CEAC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954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D12C-41AE-4D88-B5EB-D0F1EE83B2FD}" type="datetimeFigureOut">
              <a:rPr lang="en-GB" smtClean="0"/>
              <a:pPr/>
              <a:t>26/01/2023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E3E93B44-DD32-4B8D-A4C5-ADF3739CEAC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184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D12C-41AE-4D88-B5EB-D0F1EE83B2FD}" type="datetimeFigureOut">
              <a:rPr lang="en-GB" smtClean="0"/>
              <a:pPr/>
              <a:t>26/01/2023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E3E93B44-DD32-4B8D-A4C5-ADF3739CEAC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9493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D12C-41AE-4D88-B5EB-D0F1EE83B2FD}" type="datetimeFigureOut">
              <a:rPr lang="en-GB" smtClean="0"/>
              <a:pPr/>
              <a:t>26/01/2023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3E93B44-DD32-4B8D-A4C5-ADF3739CEAC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3491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D12C-41AE-4D88-B5EB-D0F1EE83B2FD}" type="datetimeFigureOut">
              <a:rPr lang="en-GB" smtClean="0"/>
              <a:pPr/>
              <a:t>26/01/2023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3E93B44-DD32-4B8D-A4C5-ADF3739CEAC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9640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D12C-41AE-4D88-B5EB-D0F1EE83B2FD}" type="datetimeFigureOut">
              <a:rPr lang="en-GB" smtClean="0"/>
              <a:pPr/>
              <a:t>26/01/2023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3E93B44-DD32-4B8D-A4C5-ADF3739CEAC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3150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D12C-41AE-4D88-B5EB-D0F1EE83B2FD}" type="datetimeFigureOut">
              <a:rPr lang="en-GB" smtClean="0"/>
              <a:pPr/>
              <a:t>26/01/2023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93B44-DD32-4B8D-A4C5-ADF3739CEAC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5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D12C-41AE-4D88-B5EB-D0F1EE83B2FD}" type="datetimeFigureOut">
              <a:rPr lang="en-GB" smtClean="0"/>
              <a:pPr/>
              <a:t>26/01/2023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93B44-DD32-4B8D-A4C5-ADF3739CEAC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550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D12C-41AE-4D88-B5EB-D0F1EE83B2FD}" type="datetimeFigureOut">
              <a:rPr lang="en-GB" smtClean="0"/>
              <a:pPr/>
              <a:t>26/01/2023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93B44-DD32-4B8D-A4C5-ADF3739CEAC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695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D12C-41AE-4D88-B5EB-D0F1EE83B2FD}" type="datetimeFigureOut">
              <a:rPr lang="en-GB" smtClean="0"/>
              <a:pPr/>
              <a:t>26/01/2023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E3E93B44-DD32-4B8D-A4C5-ADF3739CEAC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606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D12C-41AE-4D88-B5EB-D0F1EE83B2FD}" type="datetimeFigureOut">
              <a:rPr lang="en-GB" smtClean="0"/>
              <a:pPr/>
              <a:t>26/01/2023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E3E93B44-DD32-4B8D-A4C5-ADF3739CEAC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853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D12C-41AE-4D88-B5EB-D0F1EE83B2FD}" type="datetimeFigureOut">
              <a:rPr lang="en-GB" smtClean="0"/>
              <a:pPr/>
              <a:t>26/01/2023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E3E93B44-DD32-4B8D-A4C5-ADF3739CEAC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810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D12C-41AE-4D88-B5EB-D0F1EE83B2FD}" type="datetimeFigureOut">
              <a:rPr lang="en-GB" smtClean="0"/>
              <a:pPr/>
              <a:t>26/01/2023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93B44-DD32-4B8D-A4C5-ADF3739CEAC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039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D12C-41AE-4D88-B5EB-D0F1EE83B2FD}" type="datetimeFigureOut">
              <a:rPr lang="en-GB" smtClean="0"/>
              <a:pPr/>
              <a:t>26/01/2023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93B44-DD32-4B8D-A4C5-ADF3739CEAC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543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D12C-41AE-4D88-B5EB-D0F1EE83B2FD}" type="datetimeFigureOut">
              <a:rPr lang="en-GB" smtClean="0"/>
              <a:pPr/>
              <a:t>26/01/2023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93B44-DD32-4B8D-A4C5-ADF3739CEAC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46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D12C-41AE-4D88-B5EB-D0F1EE83B2FD}" type="datetimeFigureOut">
              <a:rPr lang="en-GB" smtClean="0"/>
              <a:pPr/>
              <a:t>26/01/2023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3E93B44-DD32-4B8D-A4C5-ADF3739CEAC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683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8D12C-41AE-4D88-B5EB-D0F1EE83B2FD}" type="datetimeFigureOut">
              <a:rPr lang="en-GB" smtClean="0"/>
              <a:pPr/>
              <a:t>26/01/2023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3E93B44-DD32-4B8D-A4C5-ADF3739CEAC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2443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lgerian" panose="04020705040A02060702" pitchFamily="82" charset="0"/>
              </a:rPr>
              <a:t>RATIO </a:t>
            </a:r>
            <a:r>
              <a:rPr lang="en-GB">
                <a:latin typeface="Algerian" panose="04020705040A02060702" pitchFamily="82" charset="0"/>
              </a:rPr>
              <a:t>- Introduction</a:t>
            </a:r>
            <a:endParaRPr lang="en-GB" dirty="0">
              <a:latin typeface="Algerian" panose="04020705040A02060702" pitchFamily="82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F9AE34-7ADD-4077-8B83-67BBE691D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633" y="1700808"/>
            <a:ext cx="7274768" cy="421041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Objective:</a:t>
            </a:r>
          </a:p>
          <a:p>
            <a:r>
              <a:rPr lang="en-US" dirty="0"/>
              <a:t>To simplify a Ratio</a:t>
            </a:r>
          </a:p>
          <a:p>
            <a:r>
              <a:rPr lang="en-US" dirty="0"/>
              <a:t>To find the equivalent ratio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rite these ratios in their simplest form&#10;a) 7:3.5  c) 0.2:1  e) 2: 1/3  g) 5/4  :  15/4 i) 3x :12x  &#10;b) 7: 3.5:14  d) 1.5:7.5 f) 1/3:1 1/3   h) 3/8:3/4  j) 20a:15:10a&#10;">
            <a:extLst>
              <a:ext uri="{FF2B5EF4-FFF2-40B4-BE49-F238E27FC236}">
                <a16:creationId xmlns:a16="http://schemas.microsoft.com/office/drawing/2014/main" id="{C771A3F0-ED53-4152-A872-61D41DB814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53"/>
          <a:stretch/>
        </p:blipFill>
        <p:spPr bwMode="auto">
          <a:xfrm>
            <a:off x="0" y="548680"/>
            <a:ext cx="9036496" cy="2880320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215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8U8aratio1_4">
            <a:extLst>
              <a:ext uri="{FF2B5EF4-FFF2-40B4-BE49-F238E27FC236}">
                <a16:creationId xmlns:a16="http://schemas.microsoft.com/office/drawing/2014/main" id="{173D6E9E-2871-4863-B092-B40C9B308DD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194" y="857250"/>
            <a:ext cx="604361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240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Examples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718182" y="2133600"/>
            <a:ext cx="5041135" cy="377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Examples</a:t>
            </a:r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718865" y="2133600"/>
            <a:ext cx="5039769" cy="377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4EB1FA5-D4E6-4C04-8B9F-2DBF00FBC748}"/>
              </a:ext>
            </a:extLst>
          </p:cNvPr>
          <p:cNvSpPr/>
          <p:nvPr/>
        </p:nvSpPr>
        <p:spPr>
          <a:xfrm>
            <a:off x="2566160" y="5670396"/>
            <a:ext cx="93610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8DE2C4-FC07-4741-A621-2C4E6E6DAADA}"/>
              </a:ext>
            </a:extLst>
          </p:cNvPr>
          <p:cNvSpPr/>
          <p:nvPr/>
        </p:nvSpPr>
        <p:spPr>
          <a:xfrm>
            <a:off x="5796136" y="4725144"/>
            <a:ext cx="93610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54B344-EBDC-416F-A751-34B7155D2898}"/>
              </a:ext>
            </a:extLst>
          </p:cNvPr>
          <p:cNvSpPr/>
          <p:nvPr/>
        </p:nvSpPr>
        <p:spPr>
          <a:xfrm>
            <a:off x="5800392" y="5616524"/>
            <a:ext cx="107586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Examples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718865" y="2133600"/>
            <a:ext cx="5039769" cy="377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C8E8AEF-E783-49FB-925C-4E101BFDD4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165" t="16542" r="24059" b="13455"/>
          <a:stretch/>
        </p:blipFill>
        <p:spPr>
          <a:xfrm>
            <a:off x="107504" y="116632"/>
            <a:ext cx="8784976" cy="655150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D5E6B3E-CEA6-4DA2-854B-D890FE890D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166" t="14951" r="23164" b="13454"/>
          <a:stretch/>
        </p:blipFill>
        <p:spPr>
          <a:xfrm>
            <a:off x="251520" y="177798"/>
            <a:ext cx="8640960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15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E85C0-FB4E-4196-A6C3-954BA319E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AD80985-BE7A-4BCF-8111-66750B358F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271" t="14951" r="22271" b="13454"/>
          <a:stretch/>
        </p:blipFill>
        <p:spPr>
          <a:xfrm>
            <a:off x="323528" y="274637"/>
            <a:ext cx="8568952" cy="621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490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EBE74-17BB-4B1E-A085-D3DB4D972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D7B457D-C22B-4CEE-A4E9-3EDF17F919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271" t="14951" r="22271" b="11863"/>
          <a:stretch/>
        </p:blipFill>
        <p:spPr>
          <a:xfrm>
            <a:off x="457200" y="299371"/>
            <a:ext cx="8435280" cy="625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749958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23338</TotalTime>
  <Words>17</Words>
  <Application>Microsoft Office PowerPoint</Application>
  <PresentationFormat>On-screen Show (4:3)</PresentationFormat>
  <Paragraphs>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Algerian</vt:lpstr>
      <vt:lpstr>Arial</vt:lpstr>
      <vt:lpstr>Calibri</vt:lpstr>
      <vt:lpstr>Century Gothic</vt:lpstr>
      <vt:lpstr>Wingdings 3</vt:lpstr>
      <vt:lpstr>Wisp</vt:lpstr>
      <vt:lpstr>RATIO - Introduction</vt:lpstr>
      <vt:lpstr>PowerPoint Presentation</vt:lpstr>
      <vt:lpstr>Examples</vt:lpstr>
      <vt:lpstr>Examples</vt:lpstr>
      <vt:lpstr>Examples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Ratio</dc:title>
  <dc:creator>Beth Ballard</dc:creator>
  <cp:lastModifiedBy>Rahila Mahaboob</cp:lastModifiedBy>
  <cp:revision>52</cp:revision>
  <dcterms:created xsi:type="dcterms:W3CDTF">2020-09-03T21:18:32Z</dcterms:created>
  <dcterms:modified xsi:type="dcterms:W3CDTF">2023-01-25T21:14:24Z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21e2a2b-1691-459a-9b3c-c6f9f1c8134a_Enabled">
    <vt:lpwstr>true</vt:lpwstr>
  </property>
  <property fmtid="{D5CDD505-2E9C-101B-9397-08002B2CF9AE}" pid="3" name="MSIP_Label_021e2a2b-1691-459a-9b3c-c6f9f1c8134a_SetDate">
    <vt:lpwstr>2020-09-04T11:56:43Z</vt:lpwstr>
  </property>
  <property fmtid="{D5CDD505-2E9C-101B-9397-08002B2CF9AE}" pid="4" name="MSIP_Label_021e2a2b-1691-459a-9b3c-c6f9f1c8134a_Method">
    <vt:lpwstr>Standard</vt:lpwstr>
  </property>
  <property fmtid="{D5CDD505-2E9C-101B-9397-08002B2CF9AE}" pid="5" name="MSIP_Label_021e2a2b-1691-459a-9b3c-c6f9f1c8134a_Name">
    <vt:lpwstr>General</vt:lpwstr>
  </property>
  <property fmtid="{D5CDD505-2E9C-101B-9397-08002B2CF9AE}" pid="6" name="MSIP_Label_021e2a2b-1691-459a-9b3c-c6f9f1c8134a_SiteId">
    <vt:lpwstr>f646b6ce-3f4d-4e1e-b437-dbd4e9c85093</vt:lpwstr>
  </property>
  <property fmtid="{D5CDD505-2E9C-101B-9397-08002B2CF9AE}" pid="7" name="MSIP_Label_021e2a2b-1691-459a-9b3c-c6f9f1c8134a_ActionId">
    <vt:lpwstr>9b11d39f-5b70-44bb-9355-d27b8bb57edc</vt:lpwstr>
  </property>
  <property fmtid="{D5CDD505-2E9C-101B-9397-08002B2CF9AE}" pid="8" name="MSIP_Label_021e2a2b-1691-459a-9b3c-c6f9f1c8134a_ContentBits">
    <vt:lpwstr>0</vt:lpwstr>
  </property>
</Properties>
</file>