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99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7" autoAdjust="0"/>
    <p:restoredTop sz="94660"/>
  </p:normalViewPr>
  <p:slideViewPr>
    <p:cSldViewPr snapToGrid="0">
      <p:cViewPr varScale="1">
        <p:scale>
          <a:sx n="95" d="100"/>
          <a:sy n="95" d="100"/>
        </p:scale>
        <p:origin x="728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C910-4549-476A-8664-20E4D75542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77F4-B2BD-46C4-8096-01FF5540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81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C910-4549-476A-8664-20E4D75542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77F4-B2BD-46C4-8096-01FF5540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8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C910-4549-476A-8664-20E4D75542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77F4-B2BD-46C4-8096-01FF5540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9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C910-4549-476A-8664-20E4D75542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77F4-B2BD-46C4-8096-01FF5540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0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C910-4549-476A-8664-20E4D75542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77F4-B2BD-46C4-8096-01FF5540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71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C910-4549-476A-8664-20E4D75542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77F4-B2BD-46C4-8096-01FF5540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2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C910-4549-476A-8664-20E4D75542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77F4-B2BD-46C4-8096-01FF5540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7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C910-4549-476A-8664-20E4D75542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77F4-B2BD-46C4-8096-01FF5540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9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C910-4549-476A-8664-20E4D75542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77F4-B2BD-46C4-8096-01FF5540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C910-4549-476A-8664-20E4D75542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77F4-B2BD-46C4-8096-01FF5540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9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C910-4549-476A-8664-20E4D75542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77F4-B2BD-46C4-8096-01FF5540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54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5C910-4549-476A-8664-20E4D75542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177F4-B2BD-46C4-8096-01FF5540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5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32.png"/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11.jpeg"/><Relationship Id="rId10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493239" y="1592796"/>
            <a:ext cx="3312284" cy="309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3/4A Spring 1</a:t>
            </a: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Living Things and their Habitats</a:t>
            </a: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b="1" dirty="0"/>
              <a:t>A World of Living Things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Session 3</a:t>
            </a:r>
          </a:p>
          <a:p>
            <a:pPr marL="0" indent="0" algn="ctr">
              <a:buNone/>
            </a:pPr>
            <a:r>
              <a:rPr lang="en-GB" sz="1350" b="1" dirty="0"/>
              <a:t>Teaching  PowerPoint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© Original resource copyright Hamilton Trust, who give permission for it to be adapted as wished by individual users.</a:t>
            </a:r>
          </a:p>
          <a:p>
            <a:r>
              <a:rPr lang="en-GB" sz="900" dirty="0"/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100951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22" y="922804"/>
            <a:ext cx="3224560" cy="3568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1169894"/>
            <a:ext cx="642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Bring your specimens back to the classroom. Then you can swap around and see what the other groups have found.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1976" y="4921624"/>
            <a:ext cx="3778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will be able to use an invertebrate key like this one to identify your specimens.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7339" t="-272794" r="35462" b="333823"/>
          <a:stretch/>
        </p:blipFill>
        <p:spPr>
          <a:xfrm>
            <a:off x="-409575" y="-228600"/>
            <a:ext cx="9351869" cy="2850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251" t="32557" r="25483" b="9208"/>
          <a:stretch/>
        </p:blipFill>
        <p:spPr>
          <a:xfrm>
            <a:off x="5150224" y="2198594"/>
            <a:ext cx="5836023" cy="38784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50224" y="2198594"/>
            <a:ext cx="6078070" cy="3878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1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31" y="867070"/>
            <a:ext cx="6068380" cy="4044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0431" y="5096435"/>
            <a:ext cx="6068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Good Hunting!</a:t>
            </a:r>
          </a:p>
        </p:txBody>
      </p:sp>
    </p:spTree>
    <p:extLst>
      <p:ext uri="{BB962C8B-B14F-4D97-AF65-F5344CB8AC3E}">
        <p14:creationId xmlns:p14="http://schemas.microsoft.com/office/powerpoint/2010/main" val="53103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0533" y="1274906"/>
            <a:ext cx="3859306" cy="60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Animal Kingdom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06845" y="2185643"/>
            <a:ext cx="3736789" cy="2095825"/>
            <a:chOff x="2666254" y="2259106"/>
            <a:chExt cx="3573185" cy="2070847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966882" y="2259106"/>
              <a:ext cx="2272557" cy="207084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66254" y="2878027"/>
              <a:ext cx="26289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Animals with a backbone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58057" y="2194640"/>
            <a:ext cx="4081182" cy="2095825"/>
            <a:chOff x="6407524" y="2259106"/>
            <a:chExt cx="4081182" cy="209582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407524" y="2259106"/>
              <a:ext cx="1929653" cy="20958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463118" y="2864224"/>
              <a:ext cx="3025588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Animals without a backbone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171935" y="1766209"/>
            <a:ext cx="291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divided into 2 groups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092190" y="774640"/>
            <a:ext cx="4891727" cy="5881301"/>
            <a:chOff x="7092190" y="774640"/>
            <a:chExt cx="4891727" cy="5881301"/>
          </a:xfrm>
        </p:grpSpPr>
        <p:sp>
          <p:nvSpPr>
            <p:cNvPr id="21" name="TextBox 20"/>
            <p:cNvSpPr txBox="1"/>
            <p:nvPr/>
          </p:nvSpPr>
          <p:spPr>
            <a:xfrm>
              <a:off x="7092190" y="4464423"/>
              <a:ext cx="22860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Invertebrates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459839" y="774640"/>
              <a:ext cx="3524078" cy="4413816"/>
              <a:chOff x="8340151" y="844816"/>
              <a:chExt cx="3524078" cy="4413816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0151" y="844816"/>
                <a:ext cx="2076079" cy="1577081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6830" y="1982068"/>
                <a:ext cx="1597399" cy="13219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8190" y="3675883"/>
                <a:ext cx="2121647" cy="1582749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878" y="5094326"/>
              <a:ext cx="1460648" cy="156161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462" y="5314861"/>
              <a:ext cx="1385728" cy="1319454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65262" y="532613"/>
            <a:ext cx="4477385" cy="5889784"/>
            <a:chOff x="565262" y="532613"/>
            <a:chExt cx="4477385" cy="5889784"/>
          </a:xfrm>
        </p:grpSpPr>
        <p:sp>
          <p:nvSpPr>
            <p:cNvPr id="17" name="TextBox 16"/>
            <p:cNvSpPr txBox="1"/>
            <p:nvPr/>
          </p:nvSpPr>
          <p:spPr>
            <a:xfrm>
              <a:off x="2998695" y="4354931"/>
              <a:ext cx="204395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Vertebrates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850" y="532613"/>
              <a:ext cx="2015940" cy="167665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5262" y="2714132"/>
              <a:ext cx="2228933" cy="22735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65" y="4878151"/>
              <a:ext cx="1916385" cy="11977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46" y="1625883"/>
              <a:ext cx="1786043" cy="82637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995" y="5327869"/>
              <a:ext cx="1819160" cy="109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1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0087" y="1283757"/>
            <a:ext cx="28911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Invertebrates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2317" y="900953"/>
            <a:ext cx="10246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Today we are going to learn all about </a:t>
            </a:r>
          </a:p>
        </p:txBody>
      </p:sp>
      <p:sp>
        <p:nvSpPr>
          <p:cNvPr id="5" name="TextBox 4"/>
          <p:cNvSpPr txBox="1"/>
          <p:nvPr/>
        </p:nvSpPr>
        <p:spPr>
          <a:xfrm rot="20328778">
            <a:off x="621568" y="2601835"/>
            <a:ext cx="387275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They make up over 95% of all the animals on our planet</a:t>
            </a:r>
          </a:p>
        </p:txBody>
      </p:sp>
      <p:sp>
        <p:nvSpPr>
          <p:cNvPr id="6" name="TextBox 5"/>
          <p:cNvSpPr txBox="1"/>
          <p:nvPr/>
        </p:nvSpPr>
        <p:spPr>
          <a:xfrm rot="1776610">
            <a:off x="8148918" y="2237089"/>
            <a:ext cx="355002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Some are so tiny you can only see them with a microscope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5410" y="1989726"/>
            <a:ext cx="242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Here are some amazing invertebrate facts</a:t>
            </a:r>
          </a:p>
        </p:txBody>
      </p:sp>
      <p:sp>
        <p:nvSpPr>
          <p:cNvPr id="8" name="TextBox 7"/>
          <p:cNvSpPr txBox="1"/>
          <p:nvPr/>
        </p:nvSpPr>
        <p:spPr>
          <a:xfrm rot="21229700">
            <a:off x="4608053" y="3050237"/>
            <a:ext cx="396688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largest invertebrate is the giant squid which can grow bigger than a bus</a:t>
            </a:r>
          </a:p>
        </p:txBody>
      </p:sp>
      <p:sp>
        <p:nvSpPr>
          <p:cNvPr id="9" name="TextBox 8"/>
          <p:cNvSpPr txBox="1"/>
          <p:nvPr/>
        </p:nvSpPr>
        <p:spPr>
          <a:xfrm rot="20618246">
            <a:off x="6938684" y="4963587"/>
            <a:ext cx="338865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Some invertebrates have no head</a:t>
            </a:r>
          </a:p>
        </p:txBody>
      </p:sp>
      <p:sp>
        <p:nvSpPr>
          <p:cNvPr id="10" name="TextBox 9"/>
          <p:cNvSpPr txBox="1"/>
          <p:nvPr/>
        </p:nvSpPr>
        <p:spPr>
          <a:xfrm rot="727634">
            <a:off x="1467266" y="4515636"/>
            <a:ext cx="4345897" cy="1575366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Many invertebrates have soft squishy bodies and they often have a hard shell to protect themselves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124" y="939989"/>
            <a:ext cx="1245851" cy="946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78" y="3309476"/>
            <a:ext cx="1203960" cy="926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68">
            <a:off x="9459306" y="4076714"/>
            <a:ext cx="2724918" cy="2724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577" y="3548459"/>
            <a:ext cx="1095375" cy="906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6789">
            <a:off x="985868" y="1481894"/>
            <a:ext cx="1523135" cy="1172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33" y="4503098"/>
            <a:ext cx="1554324" cy="8386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16" y="350432"/>
            <a:ext cx="1426201" cy="10639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7" y="4206093"/>
            <a:ext cx="838200" cy="12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069" y="572372"/>
            <a:ext cx="749001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There are lots of different types of invertebrate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4347" y="1023639"/>
            <a:ext cx="1038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Some have strange scientific names but you will have seen many of them before. </a:t>
            </a:r>
          </a:p>
          <a:p>
            <a:pPr algn="ctr"/>
            <a:r>
              <a:rPr lang="en-GB" dirty="0"/>
              <a:t>Here are just some of them.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6350" y="2070394"/>
            <a:ext cx="3572154" cy="4192773"/>
            <a:chOff x="776350" y="2070394"/>
            <a:chExt cx="3572154" cy="4192773"/>
          </a:xfrm>
        </p:grpSpPr>
        <p:sp>
          <p:nvSpPr>
            <p:cNvPr id="5" name="TextBox 4"/>
            <p:cNvSpPr txBox="1"/>
            <p:nvPr/>
          </p:nvSpPr>
          <p:spPr>
            <a:xfrm>
              <a:off x="854446" y="2408335"/>
              <a:ext cx="1627094" cy="523220"/>
            </a:xfrm>
            <a:prstGeom prst="rect">
              <a:avLst/>
            </a:prstGeom>
            <a:solidFill>
              <a:srgbClr val="CCFF66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Molluscs</a:t>
              </a:r>
              <a:endParaRPr lang="en-GB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1294" y="3012141"/>
              <a:ext cx="3119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This group includes slugs and snails as well as shellfish.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621" y="4030719"/>
              <a:ext cx="1977838" cy="9368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350" y="4030719"/>
              <a:ext cx="1432542" cy="8559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284" y="2070394"/>
              <a:ext cx="989049" cy="9417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284" y="4030719"/>
              <a:ext cx="1635220" cy="8748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41294" y="5062838"/>
              <a:ext cx="32065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They have soft bodies that they need to keep moist to stay alive. Many molluscs have a hard shell to protect them.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73835" y="1822921"/>
            <a:ext cx="3939825" cy="1830700"/>
            <a:chOff x="5474323" y="1895350"/>
            <a:chExt cx="3279712" cy="2090633"/>
          </a:xfrm>
        </p:grpSpPr>
        <p:sp>
          <p:nvSpPr>
            <p:cNvPr id="13" name="TextBox 12"/>
            <p:cNvSpPr txBox="1"/>
            <p:nvPr/>
          </p:nvSpPr>
          <p:spPr>
            <a:xfrm>
              <a:off x="5474323" y="2070394"/>
              <a:ext cx="1640542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Annelids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529" y="1895350"/>
              <a:ext cx="1395506" cy="104104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74323" y="2931554"/>
              <a:ext cx="3279712" cy="105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We often call this group worms. They have no legs and a soft body made of lots of little sections called segments.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37343" y="3627870"/>
            <a:ext cx="5818135" cy="2541668"/>
            <a:chOff x="5637343" y="3627870"/>
            <a:chExt cx="5818135" cy="2541668"/>
          </a:xfrm>
        </p:grpSpPr>
        <p:sp>
          <p:nvSpPr>
            <p:cNvPr id="16" name="TextBox 15"/>
            <p:cNvSpPr txBox="1"/>
            <p:nvPr/>
          </p:nvSpPr>
          <p:spPr>
            <a:xfrm>
              <a:off x="5831167" y="4102817"/>
              <a:ext cx="2322607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Echinoderms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080" y="3627870"/>
              <a:ext cx="1395159" cy="149159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992471" y="4886663"/>
              <a:ext cx="44630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This is a group of sea creatures that are covered in a tough spiny skin. Their bodies are made of five identical parts. Starfish are in this group as well as sea urchins.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343" y="4905562"/>
              <a:ext cx="1286648" cy="126397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5313" y="3747128"/>
              <a:ext cx="1139535" cy="1139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5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8176" y="699246"/>
            <a:ext cx="2272553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Arthropods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146" y="1284021"/>
            <a:ext cx="10239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a big group of invertebrates that have a hard outer shell called an exoskeleton (which means outside skeleton). They also have jointed legs. There are lots of groups of arthropods that you already know. </a:t>
            </a:r>
          </a:p>
          <a:p>
            <a:pPr algn="ctr"/>
            <a:r>
              <a:rPr lang="en-GB" b="1" dirty="0"/>
              <a:t>Can you guess any of them?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3925" y="2370943"/>
            <a:ext cx="3866710" cy="3872667"/>
            <a:chOff x="543925" y="2370943"/>
            <a:chExt cx="3866710" cy="3872667"/>
          </a:xfrm>
        </p:grpSpPr>
        <p:sp>
          <p:nvSpPr>
            <p:cNvPr id="4" name="TextBox 3"/>
            <p:cNvSpPr txBox="1"/>
            <p:nvPr/>
          </p:nvSpPr>
          <p:spPr>
            <a:xfrm>
              <a:off x="739588" y="2460812"/>
              <a:ext cx="1317812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Insects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9588" y="3348318"/>
              <a:ext cx="367104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There are over a million different species and new ones are being discovered all the time. They hatch from eggs which develop into larvae before becoming adults.  Adult insects have 6 legs. Many can fly.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284" y="2370943"/>
              <a:ext cx="1256740" cy="8423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25" y="5093908"/>
              <a:ext cx="1513475" cy="11497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926" y="5237651"/>
              <a:ext cx="1215533" cy="10059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459" y="5155243"/>
              <a:ext cx="1203960" cy="92659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558553" y="2207351"/>
            <a:ext cx="4298995" cy="4165054"/>
            <a:chOff x="4558553" y="2207351"/>
            <a:chExt cx="4298995" cy="4165054"/>
          </a:xfrm>
        </p:grpSpPr>
        <p:sp>
          <p:nvSpPr>
            <p:cNvPr id="11" name="TextBox 10"/>
            <p:cNvSpPr txBox="1"/>
            <p:nvPr/>
          </p:nvSpPr>
          <p:spPr>
            <a:xfrm>
              <a:off x="4693025" y="2688874"/>
              <a:ext cx="1680882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Arachnids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58553" y="3348318"/>
              <a:ext cx="35500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This is the spider family. They have 8 legs and 2 sections to their bodies called a head and an abdomen. Many of them spin webs to catch prey. 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527" y="4500774"/>
              <a:ext cx="1946462" cy="158106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558553" y="6003073"/>
              <a:ext cx="429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Tarantulas and scorpions are in this family.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462" y="4489098"/>
              <a:ext cx="1497106" cy="149710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825" y="2207351"/>
              <a:ext cx="838200" cy="122301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154" y="4433539"/>
              <a:ext cx="688624" cy="68862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8447206" y="2109333"/>
            <a:ext cx="3355497" cy="4168131"/>
            <a:chOff x="8447206" y="2109333"/>
            <a:chExt cx="3355497" cy="4168131"/>
          </a:xfrm>
        </p:grpSpPr>
        <p:sp>
          <p:nvSpPr>
            <p:cNvPr id="19" name="TextBox 18"/>
            <p:cNvSpPr txBox="1"/>
            <p:nvPr/>
          </p:nvSpPr>
          <p:spPr>
            <a:xfrm>
              <a:off x="8447206" y="2109333"/>
              <a:ext cx="2048017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Crustaceans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13128">
              <a:off x="10052391" y="2795552"/>
              <a:ext cx="1391996" cy="107183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9200" y="3713507"/>
              <a:ext cx="569255" cy="30716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548" y="5374418"/>
              <a:ext cx="782651" cy="54785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097" y="2435673"/>
              <a:ext cx="2011116" cy="201111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821828" y="4163090"/>
              <a:ext cx="2980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This group have a hard shell and most of them live in the sea. Crabs, lobsters and shrimps are in this group.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97706" y="5354134"/>
              <a:ext cx="20969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Woodlice are a type of land living crustacean.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25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153" y="672354"/>
            <a:ext cx="9964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Scientists have classified all these creatures into their groups according to their similarities and differences.  Now it’s your turn!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79929" y="1688017"/>
            <a:ext cx="10919012" cy="4582534"/>
            <a:chOff x="779929" y="1688017"/>
            <a:chExt cx="10919012" cy="45825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68" y="1688017"/>
              <a:ext cx="2548220" cy="33126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957" y="1892321"/>
              <a:ext cx="3591485" cy="20186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079" y="3730854"/>
              <a:ext cx="3816485" cy="253969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67698" y="2486154"/>
              <a:ext cx="4031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Your task is to go on a bug hunt!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9929" y="5112938"/>
              <a:ext cx="29877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How many different types of invertebrate can you find?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73957" y="4222376"/>
              <a:ext cx="38249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Can you use their features to work out which type of creature you’ve found and what group it belongs to?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0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1223">
            <a:off x="1645630" y="2889867"/>
            <a:ext cx="3333750" cy="333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123">
            <a:off x="1246956" y="1384838"/>
            <a:ext cx="1676120" cy="1676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38" y="2137300"/>
            <a:ext cx="1412688" cy="1412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2693544"/>
            <a:ext cx="3815581" cy="2537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42" y="3052931"/>
            <a:ext cx="1584511" cy="1818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4118" y="739588"/>
            <a:ext cx="740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is some equipment that may help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8601" y="1793819"/>
            <a:ext cx="311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paint brush or a plastic spoon is a good way to pick up creatures without hurting them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7314" y="5369404"/>
            <a:ext cx="313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net can be a handy way to trap </a:t>
            </a:r>
            <a:r>
              <a:rPr lang="en-GB"/>
              <a:t>flying creatures.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225597" y="5230905"/>
            <a:ext cx="459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Pots with magnifying lids can be great for taking a close look at invertebrates. Empty yogurt pots can make good collecting pots too.</a:t>
            </a:r>
          </a:p>
        </p:txBody>
      </p:sp>
    </p:spTree>
    <p:extLst>
      <p:ext uri="{BB962C8B-B14F-4D97-AF65-F5344CB8AC3E}">
        <p14:creationId xmlns:p14="http://schemas.microsoft.com/office/powerpoint/2010/main" val="262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3726" y="1048871"/>
            <a:ext cx="516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Hunt with a partner or a couple of friends. Try to find at least 3 different creatures.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6637" y="3560580"/>
            <a:ext cx="6118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Good places to look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long 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amongst dead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 flowerpots or 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flowers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the bark of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 trees and shrubs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wood piles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39" y="1043438"/>
            <a:ext cx="2918039" cy="2188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38" y="1786441"/>
            <a:ext cx="1905000" cy="247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40" y="2121123"/>
            <a:ext cx="3253068" cy="43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8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67" y="3428999"/>
            <a:ext cx="2692774" cy="2692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8459" y="1008529"/>
            <a:ext cx="96280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Treat creatures gently and with respect –they are living things!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Remember where you found them – that place is their natural habitat (home)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Return them to their habitat later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35" y="2802871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701</Words>
  <Application>Microsoft Macintosh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baqheethasherif@gmail.com</cp:lastModifiedBy>
  <cp:revision>39</cp:revision>
  <dcterms:created xsi:type="dcterms:W3CDTF">2017-09-04T14:33:52Z</dcterms:created>
  <dcterms:modified xsi:type="dcterms:W3CDTF">2024-01-15T04:31:17Z</dcterms:modified>
</cp:coreProperties>
</file>