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2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9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4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94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1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2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4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4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94369-9091-4578-9D0B-06052E9C2B6B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F6A6-ADC2-43C8-899D-506231F46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916832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Show Don’t Tell </a:t>
            </a:r>
            <a:r>
              <a:rPr lang="en-GB" sz="6600" b="1" dirty="0" smtClean="0"/>
              <a:t>- Thinking About Emotions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7672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13147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Curiosity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700808"/>
            <a:ext cx="3456384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straining </a:t>
            </a:r>
            <a:r>
              <a:rPr lang="en-GB" dirty="0"/>
              <a:t>to see,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ears </a:t>
            </a:r>
            <a:r>
              <a:rPr lang="en-GB" dirty="0"/>
              <a:t>and head pointing to hear,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shushing </a:t>
            </a:r>
            <a:r>
              <a:rPr lang="en-GB" dirty="0"/>
              <a:t>others to be quiet,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head moving left and right,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wide </a:t>
            </a:r>
            <a:r>
              <a:rPr lang="en-GB" dirty="0"/>
              <a:t>eyes,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slower </a:t>
            </a:r>
            <a:r>
              <a:rPr lang="en-GB" dirty="0"/>
              <a:t>breaths,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lips </a:t>
            </a:r>
            <a:r>
              <a:rPr lang="en-GB" dirty="0"/>
              <a:t>parted slightly,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gasp </a:t>
            </a:r>
            <a:r>
              <a:rPr lang="en-GB" dirty="0"/>
              <a:t>of wonder,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small </a:t>
            </a:r>
            <a:r>
              <a:rPr lang="en-GB" dirty="0"/>
              <a:t>smile,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soft voice,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moving from left to right foot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09" y="1916832"/>
            <a:ext cx="3184381" cy="474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016"/>
            <a:ext cx="2168079" cy="30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9105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Relief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113" y="1374714"/>
            <a:ext cx="4032448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smiling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wide grinning eyes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eyes closed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hand holding brow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blowing air out of mouth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holding hair with both hands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mouth open, hands wide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shaking head, disbelief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laughter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3495"/>
            <a:ext cx="1514476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1001"/>
            <a:ext cx="2385449" cy="233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75" y="4653136"/>
            <a:ext cx="2281290" cy="1904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49" y="3564653"/>
            <a:ext cx="190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16" y="2631674"/>
            <a:ext cx="2883224" cy="187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0648"/>
            <a:ext cx="21884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FF0000"/>
                </a:solidFill>
              </a:rPr>
              <a:t>Embarrassment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149" y="1700808"/>
            <a:ext cx="403244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looking </a:t>
            </a:r>
            <a:r>
              <a:rPr lang="en-GB" dirty="0"/>
              <a:t>down,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can’t </a:t>
            </a:r>
            <a:r>
              <a:rPr lang="en-GB" dirty="0"/>
              <a:t>look at </a:t>
            </a:r>
            <a:r>
              <a:rPr lang="en-GB" dirty="0" smtClean="0"/>
              <a:t>other’s </a:t>
            </a:r>
            <a:r>
              <a:rPr lang="en-GB" dirty="0"/>
              <a:t>eyes,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hiding </a:t>
            </a:r>
            <a:r>
              <a:rPr lang="en-GB" dirty="0"/>
              <a:t>face with long hair,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walking </a:t>
            </a:r>
            <a:r>
              <a:rPr lang="en-GB" dirty="0"/>
              <a:t>quickly away,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grasping </a:t>
            </a:r>
            <a:r>
              <a:rPr lang="en-GB" dirty="0"/>
              <a:t>things against chest,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gritting </a:t>
            </a:r>
            <a:r>
              <a:rPr lang="en-GB" dirty="0"/>
              <a:t>teeth,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keep </a:t>
            </a:r>
            <a:r>
              <a:rPr lang="en-GB" dirty="0"/>
              <a:t>swallowing,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face goes red,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stammering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panicky </a:t>
            </a:r>
            <a:r>
              <a:rPr lang="en-GB" dirty="0"/>
              <a:t>thoughts,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shoulders </a:t>
            </a:r>
            <a:r>
              <a:rPr lang="en-GB" dirty="0"/>
              <a:t>slumped,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glancing </a:t>
            </a:r>
            <a:r>
              <a:rPr lang="en-GB" dirty="0"/>
              <a:t>around anxiously for an exit.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19335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55754"/>
            <a:ext cx="3654230" cy="294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356"/>
            <a:ext cx="1931102" cy="256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12153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Sadness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316835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downcast </a:t>
            </a:r>
            <a:r>
              <a:rPr lang="en-GB" dirty="0"/>
              <a:t>eyes,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red or watery eyes,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slow </a:t>
            </a:r>
            <a:r>
              <a:rPr lang="en-GB" dirty="0"/>
              <a:t>walk,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feeling </a:t>
            </a:r>
            <a:r>
              <a:rPr lang="en-GB" dirty="0"/>
              <a:t>sick,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crying</a:t>
            </a:r>
            <a:r>
              <a:rPr lang="en-GB" dirty="0"/>
              <a:t>, not wanting to talk,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jerky </a:t>
            </a:r>
            <a:r>
              <a:rPr lang="en-GB" dirty="0"/>
              <a:t>breathing,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shoulders </a:t>
            </a:r>
            <a:r>
              <a:rPr lang="en-GB" dirty="0"/>
              <a:t>slumped,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rubbing </a:t>
            </a:r>
            <a:r>
              <a:rPr lang="en-GB" dirty="0"/>
              <a:t>face,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rubbing hair,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downturned mouth,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avoiding other’s eyes.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33" y="51641"/>
            <a:ext cx="3899995" cy="55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/>
          <a:stretch/>
        </p:blipFill>
        <p:spPr bwMode="auto">
          <a:xfrm>
            <a:off x="2957909" y="216860"/>
            <a:ext cx="923925" cy="20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86010"/>
            <a:ext cx="2747797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3529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A good writer shows emotions through ‘</a:t>
            </a: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</a:rPr>
              <a:t>actions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’ rather than using the emotional word.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62587"/>
              </p:ext>
            </p:extLst>
          </p:nvPr>
        </p:nvGraphicFramePr>
        <p:xfrm>
          <a:off x="323528" y="959276"/>
          <a:ext cx="8640960" cy="515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72368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Emotion</a:t>
                      </a:r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Actions</a:t>
                      </a:r>
                      <a:endParaRPr lang="en-GB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Amused</a:t>
                      </a:r>
                      <a:endParaRPr lang="en-GB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Smiling, eyes wide, head up, walking quickly, friendly, talkative,</a:t>
                      </a:r>
                      <a:r>
                        <a:rPr lang="en-GB" sz="1400" baseline="0" dirty="0" smtClean="0"/>
                        <a:t> using arms a lot, throwing head back,  cupping the cheeks, holding ribs,  holding hand up to stay stop,  covering the mouth, trying to keep a straight face, bouncing on toes,  breathlessness, tapping with fingers.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Fear</a:t>
                      </a:r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Dry mouth, biting lip, wanting</a:t>
                      </a:r>
                      <a:r>
                        <a:rPr lang="en-GB" sz="1400" baseline="0" dirty="0" smtClean="0"/>
                        <a:t> to run, gasping for air, cold sweat, talking non stop, dizziness, shivery skin, flinching at noises, shaking, shrill voice, stuttering voice.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Anger</a:t>
                      </a:r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Breathing deeply, picking fights, sarcasm, pounding fists, deeper louder</a:t>
                      </a:r>
                      <a:r>
                        <a:rPr lang="en-GB" sz="1400" baseline="0" dirty="0" smtClean="0"/>
                        <a:t> voice, shoulders and head forward, eyes wide and glaring, </a:t>
                      </a:r>
                      <a:r>
                        <a:rPr lang="en-GB" sz="1400" dirty="0" smtClean="0"/>
                        <a:t> hands forward in fists, red</a:t>
                      </a:r>
                      <a:r>
                        <a:rPr lang="en-GB" sz="1400" baseline="0" dirty="0" smtClean="0"/>
                        <a:t> face.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Shock or Surprise</a:t>
                      </a:r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Yelp, stiffening posture, sudden coldness,  eyes water, hand against chest,  hand against throat, shaky soft voice,</a:t>
                      </a:r>
                      <a:r>
                        <a:rPr lang="en-GB" sz="1400" baseline="0" dirty="0" smtClean="0"/>
                        <a:t> grabbing someone for comfort,  heavy feeling in the stomach,  tingling skin, asking who, what, why questions.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Curiosity</a:t>
                      </a:r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Straining to see, ears and</a:t>
                      </a:r>
                      <a:r>
                        <a:rPr lang="en-GB" sz="1400" baseline="0" dirty="0" smtClean="0"/>
                        <a:t> head pointing to hear, shushing others to be quiet, wide eyes, slower breaths, lips parted slightly, gasp of wonder, small smile, soft voice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Excited for what’s to come</a:t>
                      </a:r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Talkative, pacing around, rubbing hands, eyes darting around, big smiles, hugging,</a:t>
                      </a:r>
                      <a:r>
                        <a:rPr lang="en-GB" sz="1400" baseline="0" dirty="0" smtClean="0"/>
                        <a:t> shaking hands, punching someone in fun on the arm, giggles, victory dance, group feeling of joy.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Embarrassment</a:t>
                      </a:r>
                    </a:p>
                    <a:p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Looking down, can’t look at others eyes, hiding face with long hair, walking quickly away, grasping things against chest, gritting teeth, keep swallowing, stammering, panicked thoughts,</a:t>
                      </a:r>
                      <a:r>
                        <a:rPr lang="en-GB" sz="1400" baseline="0" dirty="0" smtClean="0"/>
                        <a:t> shoulders slumped, glancing around anxiously for an exit.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Sadness</a:t>
                      </a:r>
                      <a:endParaRPr lang="en-GB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Downcast eyes, slow walk, feeling sick, crying, not wanting to talk, jerky breathing, shoulders slumped, rubbing face,</a:t>
                      </a:r>
                      <a:r>
                        <a:rPr lang="en-GB" sz="1400" baseline="0" dirty="0" smtClean="0"/>
                        <a:t> avoiding others eyes.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liver\Documents\Untitled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529709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825" y="2926395"/>
            <a:ext cx="310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How do the emotions affect the face of these children?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liver\Documents\Untitle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5" y="260648"/>
            <a:ext cx="2891036" cy="147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0305"/>
            <a:ext cx="7746507" cy="534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793" y="44624"/>
            <a:ext cx="638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How do these emotions affect body language?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liver\Documents\Untitled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903557" cy="56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157947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Our bodies change when we are displaying different emotions – our 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actions</a:t>
            </a:r>
            <a:r>
              <a:rPr lang="en-GB" sz="2400" b="1" dirty="0" smtClean="0">
                <a:solidFill>
                  <a:srgbClr val="FF0000"/>
                </a:solidFill>
              </a:rPr>
              <a:t> change?</a:t>
            </a:r>
          </a:p>
        </p:txBody>
      </p:sp>
    </p:spTree>
    <p:extLst>
      <p:ext uri="{BB962C8B-B14F-4D97-AF65-F5344CB8AC3E}">
        <p14:creationId xmlns:p14="http://schemas.microsoft.com/office/powerpoint/2010/main" val="36702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0648"/>
            <a:ext cx="35527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Excited for what’s to 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95145"/>
            <a:ext cx="338437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talkative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pacing </a:t>
            </a:r>
            <a:r>
              <a:rPr lang="en-GB" dirty="0"/>
              <a:t>around,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rubbing </a:t>
            </a:r>
            <a:r>
              <a:rPr lang="en-GB" dirty="0"/>
              <a:t>hands,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eyes </a:t>
            </a:r>
            <a:r>
              <a:rPr lang="en-GB" dirty="0"/>
              <a:t>darting around,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big </a:t>
            </a:r>
            <a:r>
              <a:rPr lang="en-GB" dirty="0"/>
              <a:t>smiles,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hugging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shaking </a:t>
            </a:r>
            <a:r>
              <a:rPr lang="en-GB" dirty="0"/>
              <a:t>hands,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punching </a:t>
            </a:r>
            <a:r>
              <a:rPr lang="en-GB" dirty="0"/>
              <a:t>someone </a:t>
            </a:r>
            <a:r>
              <a:rPr lang="en-GB" dirty="0" smtClean="0"/>
              <a:t>on </a:t>
            </a:r>
            <a:r>
              <a:rPr lang="en-GB" dirty="0"/>
              <a:t>the arm,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giggles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victory </a:t>
            </a:r>
            <a:r>
              <a:rPr lang="en-GB" dirty="0"/>
              <a:t>dance,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staring into the distance,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group </a:t>
            </a:r>
            <a:r>
              <a:rPr lang="en-GB" dirty="0"/>
              <a:t>feeling of joy.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7026"/>
            <a:ext cx="2091369" cy="22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2564904"/>
            <a:ext cx="54726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086" y="260648"/>
            <a:ext cx="12298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Amused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41" y="1268760"/>
            <a:ext cx="3384376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smiling</a:t>
            </a:r>
            <a:r>
              <a:rPr lang="en-GB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eyes wide,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head up,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walking quickly,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friendly,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talkative,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using arms a lot,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throwing head back,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cupping the cheeks,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holding ribs,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holding hand up to stay stop,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covering the mouth,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trying to keep a straight face,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bouncing on toes,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breathlessness,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tapping with fingers.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464496" cy="631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8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260648"/>
            <a:ext cx="7380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Fear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268760"/>
            <a:ext cx="2592288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dry mouth,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biting lip,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wanting to run,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gasping for air,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cold sweat,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talking non stop,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dizziness,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shivery skin,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flinching at noises,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shaking,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shrill voice,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stuttering voice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crouching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tip-toeing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hands up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8448"/>
            <a:ext cx="4392488" cy="62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7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0648"/>
            <a:ext cx="94275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Anger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28800"/>
            <a:ext cx="3312368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breathing </a:t>
            </a:r>
            <a:r>
              <a:rPr lang="en-GB" dirty="0"/>
              <a:t>deeply,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picking </a:t>
            </a:r>
            <a:r>
              <a:rPr lang="en-GB" dirty="0"/>
              <a:t>fights,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sarcasm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pounding </a:t>
            </a:r>
            <a:r>
              <a:rPr lang="en-GB" dirty="0"/>
              <a:t>fists,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prodding finger,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deeper </a:t>
            </a:r>
            <a:r>
              <a:rPr lang="en-GB" dirty="0"/>
              <a:t>louder voice,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shoulders </a:t>
            </a:r>
            <a:r>
              <a:rPr lang="en-GB" dirty="0"/>
              <a:t>and head forward,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eyes </a:t>
            </a:r>
            <a:r>
              <a:rPr lang="en-GB" dirty="0"/>
              <a:t>wide and glaring, 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hands </a:t>
            </a:r>
            <a:r>
              <a:rPr lang="en-GB" dirty="0"/>
              <a:t>forward in fists,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red </a:t>
            </a:r>
            <a:r>
              <a:rPr lang="en-GB" dirty="0"/>
              <a:t>face.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4536504" cy="64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60648"/>
            <a:ext cx="7473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Shock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628800"/>
            <a:ext cx="4032448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y</a:t>
            </a:r>
            <a:r>
              <a:rPr lang="en-GB" dirty="0" smtClean="0"/>
              <a:t>elp or light scream,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stiffening </a:t>
            </a:r>
            <a:r>
              <a:rPr lang="en-GB" dirty="0"/>
              <a:t>posture,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sudden </a:t>
            </a:r>
            <a:r>
              <a:rPr lang="en-GB" dirty="0"/>
              <a:t>coldness, 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eyes wide and water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head darting left and right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hand </a:t>
            </a:r>
            <a:r>
              <a:rPr lang="en-GB" dirty="0"/>
              <a:t>against chest, 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hand </a:t>
            </a:r>
            <a:r>
              <a:rPr lang="en-GB" dirty="0"/>
              <a:t>against throat,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shaky </a:t>
            </a:r>
            <a:r>
              <a:rPr lang="en-GB" dirty="0"/>
              <a:t>soft voice,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grabbing someone’s arm  </a:t>
            </a:r>
            <a:r>
              <a:rPr lang="en-GB" dirty="0"/>
              <a:t>for comfort, 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heavy </a:t>
            </a:r>
            <a:r>
              <a:rPr lang="en-GB" dirty="0"/>
              <a:t>feeling in the stomach, 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tingling </a:t>
            </a:r>
            <a:r>
              <a:rPr lang="en-GB" dirty="0"/>
              <a:t>skin,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asking </a:t>
            </a:r>
            <a:r>
              <a:rPr lang="en-GB" dirty="0"/>
              <a:t>who, what, why questions.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04" y="134365"/>
            <a:ext cx="8191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76696"/>
            <a:ext cx="3654666" cy="430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85398d14d2257ba3a61f54d38048578ae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809</Words>
  <Application>Microsoft Office PowerPoint</Application>
  <PresentationFormat>On-screen Show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Oliver</cp:lastModifiedBy>
  <cp:revision>10</cp:revision>
  <dcterms:created xsi:type="dcterms:W3CDTF">2014-09-13T04:44:10Z</dcterms:created>
  <dcterms:modified xsi:type="dcterms:W3CDTF">2014-09-14T17:12:48Z</dcterms:modified>
</cp:coreProperties>
</file>