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20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2" r:id="rId5"/>
    <p:sldId id="260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03928-CF9D-425B-9157-0C360760C7BC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AE8A1-150D-42A6-8D2D-8D813501FE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2326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225CA-D812-47E0-B99B-52C2C296BEC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1C7B5-0887-4D2D-B08E-C36BAEB8A3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111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1C7B5-0887-4D2D-B08E-C36BAEB8A33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06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D09C917-345E-475C-8673-943550356AAE}" type="datetimeFigureOut">
              <a:rPr lang="en-GB" smtClean="0"/>
              <a:pPr/>
              <a:t>1/9/17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34F0F-034A-44E8-B88A-E028E9FF40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t5CHztrfaw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348992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GB" sz="2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Starter. </a:t>
            </a:r>
            <a:r>
              <a:rPr lang="en-GB" sz="21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 the extract below. What is effective about it? What kind of room is being described</a:t>
            </a:r>
            <a:r>
              <a:rPr lang="en-GB" sz="21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Write your answer in your book. </a:t>
            </a:r>
          </a:p>
          <a:p>
            <a:pPr algn="l"/>
            <a:endParaRPr lang="en-GB" sz="10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‘There </a:t>
            </a:r>
            <a:r>
              <a:rPr lang="en-GB" sz="2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was a rich warmth about the room. The elegant simplicity of the furnishings did nothing to disguise the expanse and care which had gone into their making.  I moved silently across the richly carpeted floor to the piano, and began to search through the papers for the document I wanted.’</a:t>
            </a:r>
            <a:endParaRPr lang="en-US" sz="20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60648"/>
            <a:ext cx="8534400" cy="2039888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Show </a:t>
            </a:r>
            <a:r>
              <a:rPr lang="en-GB" sz="3600" b="1" u="sng" dirty="0" smtClean="0"/>
              <a:t>Don’t Tell</a:t>
            </a:r>
            <a:r>
              <a:rPr lang="en-GB" sz="400" b="1" u="sng" dirty="0" smtClean="0"/>
              <a:t/>
            </a:r>
            <a:br>
              <a:rPr lang="en-GB" sz="400" b="1" u="sng" dirty="0" smtClean="0"/>
            </a:br>
            <a:r>
              <a:rPr lang="en-GB" sz="400" b="1" u="sng" dirty="0" smtClean="0"/>
              <a:t/>
            </a:r>
            <a:br>
              <a:rPr lang="en-GB" sz="400" b="1" u="sng" dirty="0" smtClean="0"/>
            </a:br>
            <a:r>
              <a:rPr lang="en-GB" sz="400" dirty="0" smtClean="0"/>
              <a:t/>
            </a:r>
            <a:br>
              <a:rPr lang="en-GB" sz="400" dirty="0" smtClean="0"/>
            </a:br>
            <a:r>
              <a:rPr lang="en-GB" sz="3600" dirty="0" smtClean="0"/>
              <a:t>LO - </a:t>
            </a:r>
            <a:r>
              <a:rPr lang="en-GB" sz="3600" dirty="0"/>
              <a:t>To be able to use SHOWING not TELLING in our </a:t>
            </a:r>
            <a:r>
              <a:rPr lang="en-GB" sz="3600" dirty="0" smtClean="0"/>
              <a:t>descriptive writing</a:t>
            </a:r>
            <a:endParaRPr lang="en-GB" sz="36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066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What do each of these sentences </a:t>
            </a:r>
            <a:r>
              <a:rPr lang="en-GB" sz="2800" b="1" u="sng" dirty="0"/>
              <a:t>show</a:t>
            </a:r>
            <a:r>
              <a:rPr lang="en-GB" sz="2800" dirty="0"/>
              <a:t> the reader?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8938807"/>
              </p:ext>
            </p:extLst>
          </p:nvPr>
        </p:nvGraphicFramePr>
        <p:xfrm>
          <a:off x="301625" y="1527174"/>
          <a:ext cx="8504238" cy="4541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255"/>
                <a:gridCol w="5313983"/>
              </a:tblGrid>
              <a:tr h="8639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Showing Sentence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What does it show the reader?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69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‘Last year’s calendar hung on the wall’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69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‘His palms felt clammy’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69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‘Shrieking owls’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88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‘The garden grew wild, the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grass up to my knees.’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69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‘</a:t>
                      </a: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Fear hung in the air’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6359842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LO - To be able to use SHOWING not TELLING in our descriptive writing</a:t>
            </a:r>
            <a:endParaRPr lang="en-GB" sz="16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223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Over to you. Write your showing sentences in a descriptive way. 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8959931"/>
              </p:ext>
            </p:extLst>
          </p:nvPr>
        </p:nvGraphicFramePr>
        <p:xfrm>
          <a:off x="179512" y="1412776"/>
          <a:ext cx="8784976" cy="4968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8537"/>
                <a:gridCol w="6136439"/>
              </a:tblGrid>
              <a:tr h="374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Telling Sentence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Showing Sentence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7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It had been raining heavily.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Deep puddles covered the path.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It was a very dark night.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There was a strong wind.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She was nervous.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7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He was shy.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She was very happy.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9512" y="6359842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LO - To be able to use SHOWING not TELLING in our descriptive writing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6804248" y="980728"/>
            <a:ext cx="192596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 smtClean="0">
                <a:hlinkClick r:id="rId2"/>
              </a:rPr>
              <a:t>https://www.youtube.com/watch?v=t5CHztrfawM</a:t>
            </a:r>
            <a:endParaRPr lang="en-GB" sz="6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189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Opening Sentences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51785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400" dirty="0" smtClean="0">
                <a:solidFill>
                  <a:srgbClr val="7030A0"/>
                </a:solidFill>
              </a:rPr>
              <a:t>Start </a:t>
            </a:r>
            <a:r>
              <a:rPr lang="en-GB" sz="3400" dirty="0">
                <a:solidFill>
                  <a:srgbClr val="7030A0"/>
                </a:solidFill>
              </a:rPr>
              <a:t>with a verb (“-</a:t>
            </a:r>
            <a:r>
              <a:rPr lang="en-GB" sz="3400" dirty="0" err="1">
                <a:solidFill>
                  <a:srgbClr val="7030A0"/>
                </a:solidFill>
              </a:rPr>
              <a:t>ing</a:t>
            </a:r>
            <a:r>
              <a:rPr lang="en-GB" sz="3400" dirty="0">
                <a:solidFill>
                  <a:srgbClr val="7030A0"/>
                </a:solidFill>
              </a:rPr>
              <a:t>”)</a:t>
            </a:r>
          </a:p>
          <a:p>
            <a:pPr>
              <a:buNone/>
            </a:pPr>
            <a:r>
              <a:rPr lang="en-GB" sz="3400" dirty="0"/>
              <a:t>	Smashing against the bottom of the rocks, the waves sent white foam shooting into the air</a:t>
            </a:r>
            <a:r>
              <a:rPr lang="en-GB" sz="3400" dirty="0" smtClean="0"/>
              <a:t>.</a:t>
            </a:r>
          </a:p>
          <a:p>
            <a:pPr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dirty="0">
                <a:solidFill>
                  <a:srgbClr val="7030A0"/>
                </a:solidFill>
              </a:rPr>
              <a:t>Start with “as” or “while” (prepositions – you can also use prepositions like under, behind, before etc </a:t>
            </a:r>
            <a:r>
              <a:rPr lang="en-GB" sz="3400" dirty="0" smtClean="0">
                <a:solidFill>
                  <a:srgbClr val="7030A0"/>
                </a:solidFill>
              </a:rPr>
              <a:t>…)</a:t>
            </a:r>
          </a:p>
          <a:p>
            <a:pPr>
              <a:buNone/>
            </a:pPr>
            <a:r>
              <a:rPr lang="en-GB" sz="3400" dirty="0" smtClean="0"/>
              <a:t>	As </a:t>
            </a:r>
            <a:r>
              <a:rPr lang="en-GB" sz="3400" dirty="0"/>
              <a:t>the skies darkened, raindrops began to pour down.  </a:t>
            </a:r>
          </a:p>
          <a:p>
            <a:pPr>
              <a:buNone/>
            </a:pPr>
            <a:r>
              <a:rPr lang="en-GB" sz="3400" dirty="0" smtClean="0"/>
              <a:t>	While </a:t>
            </a:r>
            <a:r>
              <a:rPr lang="en-GB" sz="3400" dirty="0"/>
              <a:t>the gulls screamed overhead, a lonely dog raced along the wet sand.  </a:t>
            </a:r>
            <a:endParaRPr lang="en-GB" sz="3400" dirty="0" smtClean="0"/>
          </a:p>
          <a:p>
            <a:pPr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dirty="0">
                <a:solidFill>
                  <a:srgbClr val="7030A0"/>
                </a:solidFill>
              </a:rPr>
              <a:t>Start with an adjective (a describing word)</a:t>
            </a:r>
          </a:p>
          <a:p>
            <a:pPr>
              <a:buNone/>
            </a:pPr>
            <a:r>
              <a:rPr lang="en-GB" sz="3400" dirty="0">
                <a:solidFill>
                  <a:srgbClr val="FF0000"/>
                </a:solidFill>
              </a:rPr>
              <a:t>	</a:t>
            </a:r>
            <a:r>
              <a:rPr lang="en-GB" sz="3400" dirty="0"/>
              <a:t>Grotesque images danced before my eyes</a:t>
            </a:r>
            <a:r>
              <a:rPr lang="en-GB" sz="3400" dirty="0" smtClean="0"/>
              <a:t>.</a:t>
            </a:r>
          </a:p>
          <a:p>
            <a:pPr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dirty="0">
                <a:solidFill>
                  <a:srgbClr val="7030A0"/>
                </a:solidFill>
              </a:rPr>
              <a:t>Start with an adverb (a word that describes the verb)</a:t>
            </a:r>
          </a:p>
          <a:p>
            <a:pPr>
              <a:buNone/>
            </a:pPr>
            <a:r>
              <a:rPr lang="en-GB" sz="3400" dirty="0">
                <a:solidFill>
                  <a:srgbClr val="FF0000"/>
                </a:solidFill>
              </a:rPr>
              <a:t>	</a:t>
            </a:r>
            <a:r>
              <a:rPr lang="en-GB" sz="3400" dirty="0"/>
              <a:t>Silently, he crept towards the exit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6359842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LO - To be able to use SHOWING not TELLING in our descriptive writing</a:t>
            </a:r>
            <a:endParaRPr lang="en-GB" sz="16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523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6464" y="5473692"/>
            <a:ext cx="8784976" cy="1229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You are to write a description of this view, showing rather than telling the reader. You are to write at least 2 paragraphs.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179512" y="6359842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LO - To be able to use SHOWING not TELLING in our descriptive writing</a:t>
            </a:r>
            <a:endParaRPr lang="en-GB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534215"/>
            <a:ext cx="7025523" cy="3934293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966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212</TotalTime>
  <Words>443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Show Don’t Tell   LO - To be able to use SHOWING not TELLING in our descriptive writing</vt:lpstr>
      <vt:lpstr>What do each of these sentences show the reader?</vt:lpstr>
      <vt:lpstr>Over to you. Write your showing sentences in a descriptive way. </vt:lpstr>
      <vt:lpstr>Opening Sentences</vt:lpstr>
      <vt:lpstr>Your turn…</vt:lpstr>
    </vt:vector>
  </TitlesOfParts>
  <Company>Paignton Community &amp; Sports College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Don’t Tell LO - To be able to use SHOWING not TELLING in our descriptive writing</dc:title>
  <dc:creator>Caroline Thompson</dc:creator>
  <cp:lastModifiedBy>N Freeman</cp:lastModifiedBy>
  <cp:revision>12</cp:revision>
  <cp:lastPrinted>2015-11-24T15:26:19Z</cp:lastPrinted>
  <dcterms:created xsi:type="dcterms:W3CDTF">2017-01-09T22:01:49Z</dcterms:created>
  <dcterms:modified xsi:type="dcterms:W3CDTF">2017-01-09T22:02:14Z</dcterms:modified>
</cp:coreProperties>
</file>