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F5B-7BAE-482C-BCFD-B6F9AA103AD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11C-4AC7-4183-9B9C-D9D6B92B6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F5B-7BAE-482C-BCFD-B6F9AA103AD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11C-4AC7-4183-9B9C-D9D6B92B6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04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F5B-7BAE-482C-BCFD-B6F9AA103AD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11C-4AC7-4183-9B9C-D9D6B92B620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062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F5B-7BAE-482C-BCFD-B6F9AA103AD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11C-4AC7-4183-9B9C-D9D6B92B6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981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F5B-7BAE-482C-BCFD-B6F9AA103AD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11C-4AC7-4183-9B9C-D9D6B92B620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8806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F5B-7BAE-482C-BCFD-B6F9AA103AD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11C-4AC7-4183-9B9C-D9D6B92B6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09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F5B-7BAE-482C-BCFD-B6F9AA103AD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11C-4AC7-4183-9B9C-D9D6B92B6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00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F5B-7BAE-482C-BCFD-B6F9AA103AD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11C-4AC7-4183-9B9C-D9D6B92B6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48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F5B-7BAE-482C-BCFD-B6F9AA103AD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11C-4AC7-4183-9B9C-D9D6B92B6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9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F5B-7BAE-482C-BCFD-B6F9AA103AD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11C-4AC7-4183-9B9C-D9D6B92B6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9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F5B-7BAE-482C-BCFD-B6F9AA103AD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11C-4AC7-4183-9B9C-D9D6B92B6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7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F5B-7BAE-482C-BCFD-B6F9AA103AD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11C-4AC7-4183-9B9C-D9D6B92B6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9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F5B-7BAE-482C-BCFD-B6F9AA103AD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11C-4AC7-4183-9B9C-D9D6B92B6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52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F5B-7BAE-482C-BCFD-B6F9AA103AD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11C-4AC7-4183-9B9C-D9D6B92B6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1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F5B-7BAE-482C-BCFD-B6F9AA103AD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11C-4AC7-4183-9B9C-D9D6B92B6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03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F5B-7BAE-482C-BCFD-B6F9AA103AD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111C-4AC7-4183-9B9C-D9D6B92B6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4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3FF5B-7BAE-482C-BCFD-B6F9AA103AD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92111C-4AC7-4183-9B9C-D9D6B92B6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99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D662-8247-4707-88E5-09A7DB7EF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D577BF-EB31-4A17-A572-2D4D16BA94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D59B2-E978-47B8-8C8F-69C387DB6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84" y="80522"/>
            <a:ext cx="7572050" cy="671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8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217F6D-BD45-4D01-945E-2619F9329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49" y="-70837"/>
            <a:ext cx="9156797" cy="69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4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D3500-98D1-40FD-A8F7-BFC31CB3D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78" y="0"/>
            <a:ext cx="9113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5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B67FA2-501D-4E4A-8AD6-D73BFEA09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6" y="0"/>
            <a:ext cx="9182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4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84EDC6-DDE5-4A8A-8CFB-F9A96F021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70" y="0"/>
            <a:ext cx="9257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72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C88A74-6520-4DD3-901F-80EEFB497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24" y="0"/>
            <a:ext cx="9179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2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A74AD6-24EB-4E8D-8F31-E376A7FB0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56" y="0"/>
            <a:ext cx="92106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1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9BFE6-ED80-4449-8967-93E387EBA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49" y="0"/>
            <a:ext cx="9242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3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B2A46D-B0A5-46D1-A1DA-604B49CC5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53" y="0"/>
            <a:ext cx="9273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647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11</cp:revision>
  <dcterms:created xsi:type="dcterms:W3CDTF">2023-03-15T07:42:43Z</dcterms:created>
  <dcterms:modified xsi:type="dcterms:W3CDTF">2023-03-15T08:08:24Z</dcterms:modified>
</cp:coreProperties>
</file>