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413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0EB19-9D5C-7414-0D94-4B4D419C1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B37A5-9AD1-B846-051E-C85552702B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80B12-0304-B7BC-95C9-511215D30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80FB-8FED-4956-85D0-697D86B3BD45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8ED547-E99B-46F9-7FAD-42165416F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EB4BF-2A37-9087-7529-22CAECF5B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298F-FEA4-4A89-8683-6FF3D8E9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70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E1AB9-E828-B791-0F1F-D61FE02FB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FD9695-3ABE-2E96-8E07-CC357B7F51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B9381-616D-1802-A513-1C6D9C92D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80FB-8FED-4956-85D0-697D86B3BD45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D2AE90-F83F-37D7-245D-C5E4529A6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EBD842-EF11-60F5-5471-27DC688ED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298F-FEA4-4A89-8683-6FF3D8E9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264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E7BD45-77DE-1BB3-EB5C-771F1EA4C70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63FB07-BF99-F421-E21F-69A1437AE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C98D8A-375B-64BA-F606-C5E51C0EA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80FB-8FED-4956-85D0-697D86B3BD45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6FD7C-8C7E-0E80-AEA6-ADDB37147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9AA3CF-925D-71E6-B43F-07DF8BDE7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298F-FEA4-4A89-8683-6FF3D8E9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2466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13CF1-AEDE-58B9-5BE6-84C2528BD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BBA05B-4377-B8A2-796E-5CE6521B8D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036C8-C9BA-F3A2-9FB1-A5CAF82C1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80FB-8FED-4956-85D0-697D86B3BD45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C2C14-4A36-71A3-DC9F-1C271BEA9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4D008C-274D-9986-D646-845BD5A1C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298F-FEA4-4A89-8683-6FF3D8E9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33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E27441-7172-6F04-DAE5-00C0E03C39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AD6001-891B-75D5-F19F-F11EB5F278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894168-FEFE-CB72-0975-58B19D4DF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80FB-8FED-4956-85D0-697D86B3BD45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47403-A349-C7E9-71C5-93C314F4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83DCA-7FAE-8C7B-660F-C5D9CD624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298F-FEA4-4A89-8683-6FF3D8E9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855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0BF2F7-37DC-6FAB-32BF-79768B6564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4AE04-00E2-7A5A-82FD-CAD91E4CEB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4CDA76-2EA2-AE22-46BA-FC5E258765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596F82-59F3-54EA-4EB3-F32EAAFA0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80FB-8FED-4956-85D0-697D86B3BD45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8DCFD1-91B8-FA6A-F31D-312A8997C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50E4A5-63A0-836D-E97C-D9B777AF4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298F-FEA4-4A89-8683-6FF3D8E9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30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4CDA3-108C-B1E0-8068-7815DA3299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1D64C6-1F7D-B273-8E31-6AE1AECFD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518792-6699-9CE6-22F3-2F8FDFAABD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819996-47CE-8D4A-69FE-804DAD978B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EE7EDC-5530-EBC6-8AC8-A7FB694825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4830E-1600-91AE-63A2-FB90A1844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80FB-8FED-4956-85D0-697D86B3BD45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4E5D68-1495-7585-50B0-0C05CBB2D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D40889-BAEA-F479-CD66-CF95FFCCD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298F-FEA4-4A89-8683-6FF3D8E9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35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1FC1B-D45C-46FD-F7FF-F2D5FD1C04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DE6E04-29B7-2757-26D4-F7B63BBEE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80FB-8FED-4956-85D0-697D86B3BD45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D55C81-AF94-F4DC-5EB4-4DCF58EBD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5DB785-114D-145A-9F49-E872ECC53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298F-FEA4-4A89-8683-6FF3D8E9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89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3AC3F1-755E-71A9-1CC7-2E35FCB07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80FB-8FED-4956-85D0-697D86B3BD45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22F12B-3524-970B-7788-52BF6A4D8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0D3DE-97ED-313F-D929-110AFE9C2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298F-FEA4-4A89-8683-6FF3D8E9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694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857B8-7525-869C-33F7-FB72A20A3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1DE20-CBDC-2EEA-72CF-E93F1756F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F91176-FFAA-F006-3A33-F8CFC3615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1FAD2B-2C04-9EE0-1DC5-5E7B727E1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80FB-8FED-4956-85D0-697D86B3BD45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FF3469-54E3-3FEC-5E7C-63F2D0649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375D46-F290-7E62-A06E-7189D36C1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298F-FEA4-4A89-8683-6FF3D8E9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17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47127-B018-9597-DDA0-EFE8C66DC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DBA3C-D226-AE15-A7B8-CE3E295E11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BB3BB1-33EA-B2EA-D165-239A839277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C1BAD9-5FD9-2E12-A603-238B02F77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680FB-8FED-4956-85D0-697D86B3BD45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5B202B-15C7-CB14-D72C-60A5EBE75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2738F6-CD73-BA25-362A-199E99C2F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0298F-FEA4-4A89-8683-6FF3D8E9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23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AEEBD5-A23C-6DB6-23BA-EB4D040B95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CAFFAD-5DC9-AAE6-2574-80393E9C2C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2EE65-A2D6-0E1C-7DA6-53E6F0A7AE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2680FB-8FED-4956-85D0-697D86B3BD45}" type="datetimeFigureOut">
              <a:rPr lang="en-US" smtClean="0"/>
              <a:t>2/5/2024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A9ACB-382E-AF81-6F57-15E99BCF6E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963D77-05A8-DA90-C0A9-E2CA0011B7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10298F-FEA4-4A89-8683-6FF3D8E926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3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8AACF7-F075-ACC3-3B07-4F8996ACE13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8789" b="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2D77CC-880E-2D9C-3CD8-C220CC3B9C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pPr algn="l"/>
            <a:r>
              <a:rPr lang="en-US" sz="48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Unit 8</a:t>
            </a:r>
            <a:r>
              <a:rPr lang="en-US" sz="4800" b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Be a musician</a:t>
            </a:r>
            <a:endParaRPr lang="en-US" sz="480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42744D-5C9F-21AD-43CF-342CF73242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pPr algn="l"/>
            <a:r>
              <a:rPr lang="en-GB" sz="2000" dirty="0"/>
              <a:t>YR 3 CS T2 </a:t>
            </a:r>
            <a:r>
              <a:rPr lang="en-GB" sz="2000" dirty="0" err="1"/>
              <a:t>Wk</a:t>
            </a:r>
            <a:r>
              <a:rPr lang="en-GB" sz="2000" dirty="0"/>
              <a:t> 6 D1</a:t>
            </a:r>
            <a:endParaRPr lang="en-US" sz="20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349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" name="Rectangle 33">
            <a:extLst>
              <a:ext uri="{FF2B5EF4-FFF2-40B4-BE49-F238E27FC236}">
                <a16:creationId xmlns:a16="http://schemas.microsoft.com/office/drawing/2014/main" id="{576152AB-DB4E-43E1-BE8B-9E2B5DE4CA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92544CF4-9B52-4A7B-A4B3-88C72729B7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743290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E75862C5-5C00-4421-BC7B-9B7B86DBC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729038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78DBF7-E90D-D3F7-6647-C5E3E4B45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347730"/>
            <a:ext cx="10168128" cy="205203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800" kern="1200">
                <a:latin typeface="+mj-lt"/>
                <a:ea typeface="+mj-ea"/>
                <a:cs typeface="+mj-cs"/>
              </a:rPr>
              <a:t>Learning objective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89440EF-9BE9-4AE9-8C28-00B02296CD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101050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428CA52-A77B-7921-E725-D2026A0AA49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2541888"/>
              </p:ext>
            </p:extLst>
          </p:nvPr>
        </p:nvGraphicFramePr>
        <p:xfrm>
          <a:off x="1589956" y="3241582"/>
          <a:ext cx="9219352" cy="274301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9219352">
                  <a:extLst>
                    <a:ext uri="{9D8B030D-6E8A-4147-A177-3AD203B41FA5}">
                      <a16:colId xmlns:a16="http://schemas.microsoft.com/office/drawing/2014/main" val="1963854884"/>
                    </a:ext>
                  </a:extLst>
                </a:gridCol>
              </a:tblGrid>
              <a:tr h="2743015">
                <a:tc>
                  <a:txBody>
                    <a:bodyPr/>
                    <a:lstStyle/>
                    <a:p>
                      <a:pPr marL="342900" lvl="0" indent="-342900" algn="l" rtl="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confidently understand the functioning of the MakeCode platform for the Micro:bit, gaining a fundamental understanding of block-based programming concepts.</a:t>
                      </a:r>
                    </a:p>
                    <a:p>
                      <a:pPr marL="342900" lvl="0" indent="-342900" algn="l" rtl="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predict the outcome of a change to an algorithm </a:t>
                      </a:r>
                    </a:p>
                    <a:p>
                      <a:pPr marL="342900" lvl="0" indent="-342900" algn="l" rtl="0">
                        <a:lnSpc>
                          <a:spcPct val="107000"/>
                        </a:lnSpc>
                        <a:buFont typeface="Symbol" panose="05050102010706020507" pitchFamily="18" charset="2"/>
                        <a:buChar char=""/>
                      </a:pPr>
                      <a:r>
                        <a:rPr lang="en-US" sz="28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create programs to produce an output from an input device </a:t>
                      </a:r>
                    </a:p>
                  </a:txBody>
                  <a:tcPr marL="175690" marR="175690" marT="0" marB="0"/>
                </a:tc>
                <a:extLst>
                  <a:ext uri="{0D108BD9-81ED-4DB2-BD59-A6C34878D82A}">
                    <a16:rowId xmlns:a16="http://schemas.microsoft.com/office/drawing/2014/main" val="208306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00121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A87F901-5969-9DDE-715F-B5B97DA7D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en-GB" sz="4000"/>
              <a:t>Key Vocabulary</a:t>
            </a:r>
            <a:endParaRPr lang="en-US" sz="400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A8E825-50B7-D5F1-BD3B-1BBF362BA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en-US" sz="22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Volume:</a:t>
            </a:r>
            <a:r>
              <a:rPr lang="en-US" sz="22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how loudly or quietly a sound is played</a:t>
            </a:r>
          </a:p>
          <a:p>
            <a:endParaRPr lang="en-US" sz="2200">
              <a:latin typeface="Calibri" panose="020F0502020204030204" pitchFamily="34" charset="0"/>
            </a:endParaRPr>
          </a:p>
          <a:p>
            <a:r>
              <a:rPr lang="en-US" sz="2200">
                <a:latin typeface="Calibri" panose="020F0502020204030204" pitchFamily="34" charset="0"/>
              </a:rPr>
              <a:t>Big Question:</a:t>
            </a:r>
          </a:p>
          <a:p>
            <a:r>
              <a:rPr lang="en-US" sz="22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When you change specific parts of the algorithm, what happens to the Micro:bit's output?</a:t>
            </a:r>
            <a:endParaRPr lang="en-US" sz="2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955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75D6C10-B5A7-4715-803E-0501C9C2CC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E6C33-EADE-3F5D-764F-C298776C4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52289"/>
            <a:ext cx="3976496" cy="390032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Predict the outcomes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001F78-407D-5099-2A77-242121C283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26394" y="557189"/>
            <a:ext cx="4684519" cy="5576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522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A95671B-3CC6-4792-9114-B74FAEA224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DB27DE-78DD-18CE-4751-4017ED91A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8184" y="174032"/>
            <a:ext cx="10175631" cy="1111843"/>
          </a:xfrm>
        </p:spPr>
        <p:txBody>
          <a:bodyPr anchor="ctr">
            <a:normAutofit/>
          </a:bodyPr>
          <a:lstStyle/>
          <a:p>
            <a:pPr algn="ctr"/>
            <a:r>
              <a:rPr lang="en-GB" sz="4000" dirty="0"/>
              <a:t>Discussion time</a:t>
            </a:r>
            <a:endParaRPr lang="en-US" sz="4000" dirty="0"/>
          </a:p>
        </p:txBody>
      </p:sp>
      <p:pic>
        <p:nvPicPr>
          <p:cNvPr id="7" name="Content Placeholder 6" descr="A screenshot of a computer&#10;&#10;Description automatically generated">
            <a:extLst>
              <a:ext uri="{FF2B5EF4-FFF2-40B4-BE49-F238E27FC236}">
                <a16:creationId xmlns:a16="http://schemas.microsoft.com/office/drawing/2014/main" id="{CBC9DECE-91F2-74C9-CBBF-4378A80E36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486" y="1114567"/>
            <a:ext cx="11217459" cy="545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67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4FE74B-709D-1CD7-817B-E34FEBC03F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72332"/>
            <a:ext cx="10506456" cy="1014984"/>
          </a:xfrm>
        </p:spPr>
        <p:txBody>
          <a:bodyPr anchor="b">
            <a:normAutofit/>
          </a:bodyPr>
          <a:lstStyle/>
          <a:p>
            <a:r>
              <a:rPr lang="en-GB" dirty="0"/>
              <a:t>Main Activity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2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6"/>
            <a:ext cx="1873457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3C6A9A-40F9-8667-94DC-DFD93F09AF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71" y="993660"/>
            <a:ext cx="6316980" cy="185547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19C54D3-55F5-A3A8-1E42-E0B0CE327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851" y="993660"/>
            <a:ext cx="5311786" cy="58643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FE66E0-CDC8-9DD9-A3F3-0DA1647020F8}"/>
              </a:ext>
            </a:extLst>
          </p:cNvPr>
          <p:cNvSpPr txBox="1"/>
          <p:nvPr/>
        </p:nvSpPr>
        <p:spPr>
          <a:xfrm>
            <a:off x="1569793" y="2813896"/>
            <a:ext cx="33891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Extension Task</a:t>
            </a:r>
            <a:endParaRPr lang="en-US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F7DD19-7E0C-495F-FD62-7D4174226A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786" y="3183228"/>
            <a:ext cx="3929064" cy="367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329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99</Words>
  <Application>Microsoft Office PowerPoint</Application>
  <PresentationFormat>Widescreen</PresentationFormat>
  <Paragraphs>15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Symbol</vt:lpstr>
      <vt:lpstr>Times New Roman</vt:lpstr>
      <vt:lpstr>Office Theme</vt:lpstr>
      <vt:lpstr>Unit 8: Be a musician</vt:lpstr>
      <vt:lpstr>Learning objective</vt:lpstr>
      <vt:lpstr>Key Vocabulary</vt:lpstr>
      <vt:lpstr>Predict the outcomes</vt:lpstr>
      <vt:lpstr>Discussion time</vt:lpstr>
      <vt:lpstr>Main Activity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8: Be a musician</dc:title>
  <dc:creator>Shomaila Ali</dc:creator>
  <cp:lastModifiedBy>Shomaila Ali</cp:lastModifiedBy>
  <cp:revision>3</cp:revision>
  <dcterms:created xsi:type="dcterms:W3CDTF">2024-01-29T06:40:09Z</dcterms:created>
  <dcterms:modified xsi:type="dcterms:W3CDTF">2024-02-05T04:57:26Z</dcterms:modified>
</cp:coreProperties>
</file>