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custom-properties+xml" PartName="/docProps/custom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3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2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theme+xml" PartName="/ppt/theme/theme4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  <p:sldMasterId id="2147483650" r:id="rId5"/>
    <p:sldMasterId id="2147483652" r:id="rId6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  <p15:guide id="3" pos="340">
          <p15:clr>
            <a:srgbClr val="000000"/>
          </p15:clr>
        </p15:guide>
        <p15:guide id="4" orient="horz" pos="3974">
          <p15:clr>
            <a:srgbClr val="000000"/>
          </p15:clr>
        </p15:guide>
        <p15:guide id="5" pos="5420">
          <p15:clr>
            <a:srgbClr val="000000"/>
          </p15:clr>
        </p15:guide>
        <p15:guide id="6" orient="horz" pos="346">
          <p15:clr>
            <a:srgbClr val="000000"/>
          </p15:clr>
        </p15:guide>
        <p15:guide id="7" pos="476">
          <p15:clr>
            <a:srgbClr val="000000"/>
          </p15:clr>
        </p15:guide>
        <p15:guide id="8" orient="horz" pos="482">
          <p15:clr>
            <a:srgbClr val="000000"/>
          </p15:clr>
        </p15:guide>
        <p15:guide id="9" orient="horz" pos="3838">
          <p15:clr>
            <a:srgbClr val="000000"/>
          </p15:clr>
        </p15:guide>
        <p15:guide id="10" pos="5284">
          <p15:clr>
            <a:srgbClr val="000000"/>
          </p15:clr>
        </p15:guide>
      </p15:sldGuideLst>
    </p:ext>
    <p:ext uri="GoogleSlidesCustomDataVersion2">
      <go:slidesCustomData xmlns:go="http://customooxmlschemas.google.com/" r:id="rId20" roundtripDataSignature="AMtx7mgqLkqAxlsallehRGB7Ofr+3nj6u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  <p:guide pos="340"/>
        <p:guide pos="3974" orient="horz"/>
        <p:guide pos="5420"/>
        <p:guide pos="346" orient="horz"/>
        <p:guide pos="476"/>
        <p:guide pos="482" orient="horz"/>
        <p:guide pos="3838" orient="horz"/>
        <p:guide pos="5284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customschemas.google.com/relationships/presentationmetadata" Target="metadata"/><Relationship Id="rId11" Type="http://schemas.openxmlformats.org/officeDocument/2006/relationships/slide" Target="slides/slide4.xml"/><Relationship Id="rId10" Type="http://schemas.openxmlformats.org/officeDocument/2006/relationships/slide" Target="slides/slide3.xml"/><Relationship Id="rId13" Type="http://schemas.openxmlformats.org/officeDocument/2006/relationships/slide" Target="slides/slide6.xml"/><Relationship Id="rId12" Type="http://schemas.openxmlformats.org/officeDocument/2006/relationships/slide" Target="slides/slide5.xml"/><Relationship Id="rId1" Type="http://schemas.openxmlformats.org/officeDocument/2006/relationships/theme" Target="theme/theme3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5" Type="http://schemas.openxmlformats.org/officeDocument/2006/relationships/slide" Target="slides/slide8.xml"/><Relationship Id="rId14" Type="http://schemas.openxmlformats.org/officeDocument/2006/relationships/slide" Target="slides/slide7.xml"/><Relationship Id="rId17" Type="http://schemas.openxmlformats.org/officeDocument/2006/relationships/slide" Target="slides/slide10.xml"/><Relationship Id="rId16" Type="http://schemas.openxmlformats.org/officeDocument/2006/relationships/slide" Target="slides/slide9.xml"/><Relationship Id="rId5" Type="http://schemas.openxmlformats.org/officeDocument/2006/relationships/slideMaster" Target="slideMasters/slideMaster2.xml"/><Relationship Id="rId19" Type="http://schemas.openxmlformats.org/officeDocument/2006/relationships/slide" Target="slides/slide12.xml"/><Relationship Id="rId6" Type="http://schemas.openxmlformats.org/officeDocument/2006/relationships/slideMaster" Target="slideMasters/slideMaster3.xml"/><Relationship Id="rId18" Type="http://schemas.openxmlformats.org/officeDocument/2006/relationships/slide" Target="slides/slide1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2" y="0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2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2" y="8685212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" name="Google Shape;27;p1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2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8" name="Google Shape;158;p26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29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5" name="Google Shape;175;p29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0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3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2" name="Google Shape;192;p32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" name="Google Shape;31;p2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5" name="Google Shape;45;p5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" name="Google Shape;59;p8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" name="Google Shape;73;p11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0" name="Google Shape;90;p14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1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7" name="Google Shape;107;p17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20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4" name="Google Shape;124;p20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2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1" name="Google Shape;141;p23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>
  <p:cSld name="Title Slide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>
  <p:cSld name="Title and Content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36"/>
          <p:cNvSpPr/>
          <p:nvPr>
            <p:ph type="title"/>
          </p:nvPr>
        </p:nvSpPr>
        <p:spPr>
          <a:xfrm>
            <a:off x="457198" y="478895"/>
            <a:ext cx="8220075" cy="994306"/>
          </a:xfrm>
          <a:prstGeom prst="roundRect">
            <a:avLst>
              <a:gd fmla="val 2082" name="adj"/>
            </a:avLst>
          </a:prstGeom>
          <a:noFill/>
          <a:ln>
            <a:noFill/>
          </a:ln>
        </p:spPr>
        <p:txBody>
          <a:bodyPr anchorCtr="1" anchor="ctr" bIns="252000" lIns="252000" spcFirstLastPara="1" rIns="252000" wrap="square" tIns="2520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d Slide">
  <p:cSld name="End Slide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2.jpg"/><Relationship Id="rId2" Type="http://schemas.openxmlformats.org/officeDocument/2006/relationships/image" Target="../media/image3.png"/><Relationship Id="rId3" Type="http://schemas.openxmlformats.org/officeDocument/2006/relationships/slideLayout" Target="../slideLayouts/slideLayout1.xml"/><Relationship Id="rId4" Type="http://schemas.openxmlformats.org/officeDocument/2006/relationships/theme" Target="../theme/theme3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image" Target="../media/image2.jpg"/><Relationship Id="rId2" Type="http://schemas.openxmlformats.org/officeDocument/2006/relationships/slideLayout" Target="../slideLayouts/slideLayout2.xml"/><Relationship Id="rId3" Type="http://schemas.openxmlformats.org/officeDocument/2006/relationships/theme" Target="../theme/theme4.xml"/></Relationships>
</file>

<file path=ppt/slideMasters/_rels/slideMaster3.xml.rels><?xml version="1.0" encoding="UTF-8" standalone="yes"?><Relationships xmlns="http://schemas.openxmlformats.org/package/2006/relationships"><Relationship Id="rId1" Type="http://schemas.openxmlformats.org/officeDocument/2006/relationships/image" Target="../media/image2.jpg"/><Relationship Id="rId2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oogle Shape;10;p3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523287" y="6196012"/>
            <a:ext cx="576262" cy="581025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Google Shape;11;p33"/>
          <p:cNvSpPr/>
          <p:nvPr>
            <p:ph type="title"/>
          </p:nvPr>
        </p:nvSpPr>
        <p:spPr>
          <a:xfrm>
            <a:off x="490537" y="695325"/>
            <a:ext cx="8162925" cy="1150937"/>
          </a:xfrm>
          <a:prstGeom prst="roundRect">
            <a:avLst>
              <a:gd fmla="val 2082" name="adj"/>
            </a:avLst>
          </a:prstGeom>
          <a:noFill/>
          <a:ln>
            <a:noFill/>
          </a:ln>
        </p:spPr>
        <p:txBody>
          <a:bodyPr anchorCtr="1" anchor="ctr" bIns="252000" lIns="252000" spcFirstLastPara="1" rIns="252000" wrap="square" tIns="2520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33"/>
          <p:cNvSpPr/>
          <p:nvPr>
            <p:ph idx="1" type="body"/>
          </p:nvPr>
        </p:nvSpPr>
        <p:spPr>
          <a:xfrm>
            <a:off x="490537" y="1957387"/>
            <a:ext cx="8162925" cy="4387850"/>
          </a:xfrm>
          <a:prstGeom prst="roundRect">
            <a:avLst>
              <a:gd fmla="val 558" name="adj"/>
            </a:avLst>
          </a:prstGeom>
          <a:noFill/>
          <a:ln>
            <a:noFill/>
          </a:ln>
        </p:spPr>
        <p:txBody>
          <a:bodyPr anchorCtr="0" anchor="t" bIns="252000" lIns="252000" spcFirstLastPara="1" rIns="252000" wrap="square" tIns="252000">
            <a:noAutofit/>
          </a:bodyPr>
          <a:lstStyle>
            <a:lvl1pPr indent="-3429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C1C1C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302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5"/>
          <p:cNvSpPr/>
          <p:nvPr/>
        </p:nvSpPr>
        <p:spPr>
          <a:xfrm>
            <a:off x="457200" y="438150"/>
            <a:ext cx="8220075" cy="5957887"/>
          </a:xfrm>
          <a:prstGeom prst="roundRect">
            <a:avLst>
              <a:gd fmla="val 572" name="adj"/>
            </a:avLst>
          </a:prstGeom>
          <a:solidFill>
            <a:schemeClr val="lt1">
              <a:alpha val="89803"/>
            </a:schemeClr>
          </a:solidFill>
          <a:ln cap="rnd" cmpd="sng" w="254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300"/>
              <a:buFont typeface="Arial"/>
              <a:buNone/>
            </a:pPr>
            <a:r>
              <a:rPr b="0" i="0" lang="en-US" sz="13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</p:txBody>
      </p:sp>
      <p:sp>
        <p:nvSpPr>
          <p:cNvPr id="16" name="Google Shape;16;p35"/>
          <p:cNvSpPr/>
          <p:nvPr>
            <p:ph type="title"/>
          </p:nvPr>
        </p:nvSpPr>
        <p:spPr>
          <a:xfrm>
            <a:off x="490537" y="695325"/>
            <a:ext cx="8162925" cy="1150937"/>
          </a:xfrm>
          <a:prstGeom prst="roundRect">
            <a:avLst>
              <a:gd fmla="val 2082" name="adj"/>
            </a:avLst>
          </a:prstGeom>
          <a:noFill/>
          <a:ln>
            <a:noFill/>
          </a:ln>
        </p:spPr>
        <p:txBody>
          <a:bodyPr anchorCtr="1" anchor="ctr" bIns="252000" lIns="252000" spcFirstLastPara="1" rIns="252000" wrap="square" tIns="2520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7" name="Google Shape;17;p35"/>
          <p:cNvSpPr/>
          <p:nvPr>
            <p:ph idx="1" type="body"/>
          </p:nvPr>
        </p:nvSpPr>
        <p:spPr>
          <a:xfrm>
            <a:off x="490537" y="1957387"/>
            <a:ext cx="8162925" cy="4387850"/>
          </a:xfrm>
          <a:prstGeom prst="roundRect">
            <a:avLst>
              <a:gd fmla="val 558" name="adj"/>
            </a:avLst>
          </a:prstGeom>
          <a:noFill/>
          <a:ln>
            <a:noFill/>
          </a:ln>
        </p:spPr>
        <p:txBody>
          <a:bodyPr anchorCtr="0" anchor="t" bIns="252000" lIns="252000" spcFirstLastPara="1" rIns="252000" wrap="square" tIns="252000">
            <a:noAutofit/>
          </a:bodyPr>
          <a:lstStyle>
            <a:lvl1pPr indent="-3429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C1C1C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302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1" r:id="rId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Google Shape;21;p3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523287" y="6196012"/>
            <a:ext cx="576262" cy="581025"/>
          </a:xfrm>
          <a:prstGeom prst="rect">
            <a:avLst/>
          </a:prstGeom>
          <a:noFill/>
          <a:ln>
            <a:noFill/>
          </a:ln>
        </p:spPr>
      </p:pic>
      <p:sp>
        <p:nvSpPr>
          <p:cNvPr id="22" name="Google Shape;22;p37"/>
          <p:cNvSpPr/>
          <p:nvPr>
            <p:ph type="title"/>
          </p:nvPr>
        </p:nvSpPr>
        <p:spPr>
          <a:xfrm>
            <a:off x="490537" y="695325"/>
            <a:ext cx="8162925" cy="1150937"/>
          </a:xfrm>
          <a:prstGeom prst="roundRect">
            <a:avLst>
              <a:gd fmla="val 2082" name="adj"/>
            </a:avLst>
          </a:prstGeom>
          <a:noFill/>
          <a:ln>
            <a:noFill/>
          </a:ln>
        </p:spPr>
        <p:txBody>
          <a:bodyPr anchorCtr="1" anchor="ctr" bIns="252000" lIns="252000" spcFirstLastPara="1" rIns="252000" wrap="square" tIns="2520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3" name="Google Shape;23;p37"/>
          <p:cNvSpPr/>
          <p:nvPr>
            <p:ph idx="1" type="body"/>
          </p:nvPr>
        </p:nvSpPr>
        <p:spPr>
          <a:xfrm>
            <a:off x="490537" y="1957387"/>
            <a:ext cx="8162925" cy="4387850"/>
          </a:xfrm>
          <a:prstGeom prst="roundRect">
            <a:avLst>
              <a:gd fmla="val 558" name="adj"/>
            </a:avLst>
          </a:prstGeom>
          <a:noFill/>
          <a:ln>
            <a:noFill/>
          </a:ln>
        </p:spPr>
        <p:txBody>
          <a:bodyPr anchorCtr="0" anchor="t" bIns="252000" lIns="252000" spcFirstLastPara="1" rIns="252000" wrap="square" tIns="252000">
            <a:noAutofit/>
          </a:bodyPr>
          <a:lstStyle>
            <a:lvl1pPr indent="-3429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C1C1C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302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3" r:id="rId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5.jp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6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26"/>
          <p:cNvSpPr/>
          <p:nvPr>
            <p:ph type="title"/>
          </p:nvPr>
        </p:nvSpPr>
        <p:spPr>
          <a:xfrm>
            <a:off x="457200" y="628650"/>
            <a:ext cx="8220075" cy="993775"/>
          </a:xfrm>
          <a:prstGeom prst="roundRect">
            <a:avLst>
              <a:gd fmla="val 16667" name="adj"/>
            </a:avLst>
          </a:prstGeom>
          <a:noFill/>
          <a:ln>
            <a:noFill/>
          </a:ln>
        </p:spPr>
        <p:txBody>
          <a:bodyPr anchorCtr="1" anchor="ctr" bIns="252000" lIns="252000" spcFirstLastPara="1" rIns="252000" wrap="square" tIns="2520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1C1C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rPr>
              <a:t>What is an animal called that hunts and eats</a:t>
            </a:r>
            <a:br>
              <a:rPr b="1" i="0" lang="en-US" sz="2400" u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i="0" lang="en-US" sz="2400" u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rPr>
              <a:t>other animals?</a:t>
            </a:r>
            <a:endParaRPr/>
          </a:p>
        </p:txBody>
      </p:sp>
      <p:grpSp>
        <p:nvGrpSpPr>
          <p:cNvPr id="161" name="Google Shape;161;p26"/>
          <p:cNvGrpSpPr/>
          <p:nvPr/>
        </p:nvGrpSpPr>
        <p:grpSpPr>
          <a:xfrm>
            <a:off x="836612" y="1858962"/>
            <a:ext cx="7470775" cy="855662"/>
            <a:chOff x="837397" y="1713297"/>
            <a:chExt cx="7469205" cy="856648"/>
          </a:xfrm>
        </p:grpSpPr>
        <p:sp>
          <p:nvSpPr>
            <p:cNvPr id="162" name="Google Shape;162;p26"/>
            <p:cNvSpPr/>
            <p:nvPr/>
          </p:nvSpPr>
          <p:spPr>
            <a:xfrm>
              <a:off x="837397" y="1713297"/>
              <a:ext cx="7469205" cy="856648"/>
            </a:xfrm>
            <a:prstGeom prst="roundRect">
              <a:avLst>
                <a:gd fmla="val 16667" name="adj"/>
              </a:avLst>
            </a:prstGeom>
            <a:solidFill>
              <a:srgbClr val="77A348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3" name="Google Shape;163;p26"/>
            <p:cNvSpPr txBox="1"/>
            <p:nvPr/>
          </p:nvSpPr>
          <p:spPr>
            <a:xfrm>
              <a:off x="1013104" y="1726122"/>
              <a:ext cx="613566" cy="83099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4800"/>
                <a:buFont typeface="Arial"/>
                <a:buNone/>
              </a:pPr>
              <a:r>
                <a:rPr b="0" i="0" lang="en-US" sz="4800" u="non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rPr>
                <a:t>A</a:t>
              </a:r>
              <a:endParaRPr/>
            </a:p>
          </p:txBody>
        </p:sp>
        <p:sp>
          <p:nvSpPr>
            <p:cNvPr id="164" name="Google Shape;164;p26"/>
            <p:cNvSpPr txBox="1"/>
            <p:nvPr/>
          </p:nvSpPr>
          <p:spPr>
            <a:xfrm>
              <a:off x="1721688" y="1880010"/>
              <a:ext cx="6010283" cy="52382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800"/>
                <a:buFont typeface="Arial"/>
                <a:buNone/>
              </a:pPr>
              <a:r>
                <a:rPr b="0" i="0" lang="en-US" sz="2800" u="non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rPr>
                <a:t>predator</a:t>
              </a:r>
              <a:endParaRPr/>
            </a:p>
          </p:txBody>
        </p:sp>
      </p:grpSp>
      <p:grpSp>
        <p:nvGrpSpPr>
          <p:cNvPr id="165" name="Google Shape;165;p26"/>
          <p:cNvGrpSpPr/>
          <p:nvPr/>
        </p:nvGrpSpPr>
        <p:grpSpPr>
          <a:xfrm>
            <a:off x="831850" y="3224212"/>
            <a:ext cx="7470775" cy="855662"/>
            <a:chOff x="832632" y="3000676"/>
            <a:chExt cx="7469205" cy="856648"/>
          </a:xfrm>
        </p:grpSpPr>
        <p:sp>
          <p:nvSpPr>
            <p:cNvPr id="166" name="Google Shape;166;p26"/>
            <p:cNvSpPr/>
            <p:nvPr/>
          </p:nvSpPr>
          <p:spPr>
            <a:xfrm>
              <a:off x="832632" y="3000676"/>
              <a:ext cx="7469205" cy="856648"/>
            </a:xfrm>
            <a:prstGeom prst="roundRect">
              <a:avLst>
                <a:gd fmla="val 16667" name="adj"/>
              </a:avLst>
            </a:prstGeom>
            <a:solidFill>
              <a:srgbClr val="77A348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7" name="Google Shape;167;p26"/>
            <p:cNvSpPr txBox="1"/>
            <p:nvPr/>
          </p:nvSpPr>
          <p:spPr>
            <a:xfrm>
              <a:off x="1013104" y="3013501"/>
              <a:ext cx="613566" cy="83099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4800"/>
                <a:buFont typeface="Arial"/>
                <a:buNone/>
              </a:pPr>
              <a:r>
                <a:rPr b="0" i="0" lang="en-US" sz="4800" u="non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rPr>
                <a:t>B</a:t>
              </a:r>
              <a:endParaRPr/>
            </a:p>
          </p:txBody>
        </p:sp>
        <p:sp>
          <p:nvSpPr>
            <p:cNvPr id="168" name="Google Shape;168;p26"/>
            <p:cNvSpPr txBox="1"/>
            <p:nvPr/>
          </p:nvSpPr>
          <p:spPr>
            <a:xfrm>
              <a:off x="2017315" y="3155700"/>
              <a:ext cx="5419023" cy="52322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800"/>
                <a:buFont typeface="Arial"/>
                <a:buNone/>
              </a:pPr>
              <a:r>
                <a:rPr b="0" i="0" lang="en-US" sz="2800" u="non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rPr>
                <a:t>prey</a:t>
              </a:r>
              <a:endParaRPr/>
            </a:p>
          </p:txBody>
        </p:sp>
      </p:grpSp>
      <p:grpSp>
        <p:nvGrpSpPr>
          <p:cNvPr id="169" name="Google Shape;169;p26"/>
          <p:cNvGrpSpPr/>
          <p:nvPr/>
        </p:nvGrpSpPr>
        <p:grpSpPr>
          <a:xfrm>
            <a:off x="831850" y="4589462"/>
            <a:ext cx="7470775" cy="855662"/>
            <a:chOff x="832631" y="4288055"/>
            <a:chExt cx="7469205" cy="856648"/>
          </a:xfrm>
        </p:grpSpPr>
        <p:sp>
          <p:nvSpPr>
            <p:cNvPr id="170" name="Google Shape;170;p26"/>
            <p:cNvSpPr/>
            <p:nvPr/>
          </p:nvSpPr>
          <p:spPr>
            <a:xfrm>
              <a:off x="832631" y="4288055"/>
              <a:ext cx="7469205" cy="856648"/>
            </a:xfrm>
            <a:prstGeom prst="roundRect">
              <a:avLst>
                <a:gd fmla="val 16667" name="adj"/>
              </a:avLst>
            </a:prstGeom>
            <a:solidFill>
              <a:srgbClr val="77A348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1" name="Google Shape;171;p26"/>
            <p:cNvSpPr txBox="1"/>
            <p:nvPr/>
          </p:nvSpPr>
          <p:spPr>
            <a:xfrm>
              <a:off x="1013104" y="4313706"/>
              <a:ext cx="613566" cy="83099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4800"/>
                <a:buFont typeface="Arial"/>
                <a:buNone/>
              </a:pPr>
              <a:r>
                <a:rPr b="0" i="0" lang="en-US" sz="4800" u="non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rPr>
                <a:t>C</a:t>
              </a:r>
              <a:endParaRPr/>
            </a:p>
          </p:txBody>
        </p:sp>
        <p:sp>
          <p:nvSpPr>
            <p:cNvPr id="172" name="Google Shape;172;p26"/>
            <p:cNvSpPr txBox="1"/>
            <p:nvPr/>
          </p:nvSpPr>
          <p:spPr>
            <a:xfrm>
              <a:off x="1703652" y="4454468"/>
              <a:ext cx="6046348" cy="52382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800"/>
                <a:buFont typeface="Arial"/>
                <a:buNone/>
              </a:pPr>
              <a:r>
                <a:rPr b="0" i="0" lang="en-US" sz="2800" u="non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rPr>
                <a:t>producer</a:t>
              </a:r>
              <a:endParaRPr/>
            </a:p>
          </p:txBody>
        </p: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29"/>
          <p:cNvSpPr/>
          <p:nvPr>
            <p:ph type="title"/>
          </p:nvPr>
        </p:nvSpPr>
        <p:spPr>
          <a:xfrm>
            <a:off x="457200" y="628650"/>
            <a:ext cx="8220075" cy="993775"/>
          </a:xfrm>
          <a:prstGeom prst="roundRect">
            <a:avLst>
              <a:gd fmla="val 16667" name="adj"/>
            </a:avLst>
          </a:prstGeom>
          <a:noFill/>
          <a:ln>
            <a:noFill/>
          </a:ln>
        </p:spPr>
        <p:txBody>
          <a:bodyPr anchorCtr="1" anchor="ctr" bIns="252000" lIns="252000" spcFirstLastPara="1" rIns="252000" wrap="square" tIns="2520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1C1C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rPr>
              <a:t>A deer eats bark for food. A wolf eats deer for food. Which animal is the prey in this food chain?</a:t>
            </a:r>
            <a:endParaRPr/>
          </a:p>
        </p:txBody>
      </p:sp>
      <p:grpSp>
        <p:nvGrpSpPr>
          <p:cNvPr id="178" name="Google Shape;178;p29"/>
          <p:cNvGrpSpPr/>
          <p:nvPr/>
        </p:nvGrpSpPr>
        <p:grpSpPr>
          <a:xfrm>
            <a:off x="836612" y="1858962"/>
            <a:ext cx="7470775" cy="855662"/>
            <a:chOff x="837397" y="1713297"/>
            <a:chExt cx="7469205" cy="856648"/>
          </a:xfrm>
        </p:grpSpPr>
        <p:sp>
          <p:nvSpPr>
            <p:cNvPr id="179" name="Google Shape;179;p29"/>
            <p:cNvSpPr/>
            <p:nvPr/>
          </p:nvSpPr>
          <p:spPr>
            <a:xfrm>
              <a:off x="837397" y="1713297"/>
              <a:ext cx="7469205" cy="856648"/>
            </a:xfrm>
            <a:prstGeom prst="roundRect">
              <a:avLst>
                <a:gd fmla="val 16667" name="adj"/>
              </a:avLst>
            </a:prstGeom>
            <a:solidFill>
              <a:srgbClr val="77A348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0" name="Google Shape;180;p29"/>
            <p:cNvSpPr txBox="1"/>
            <p:nvPr/>
          </p:nvSpPr>
          <p:spPr>
            <a:xfrm>
              <a:off x="1013104" y="1726122"/>
              <a:ext cx="613566" cy="83099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4800"/>
                <a:buFont typeface="Arial"/>
                <a:buNone/>
              </a:pPr>
              <a:r>
                <a:rPr b="0" i="0" lang="en-US" sz="4800" u="non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rPr>
                <a:t>A</a:t>
              </a:r>
              <a:endParaRPr/>
            </a:p>
          </p:txBody>
        </p:sp>
        <p:sp>
          <p:nvSpPr>
            <p:cNvPr id="181" name="Google Shape;181;p29"/>
            <p:cNvSpPr txBox="1"/>
            <p:nvPr/>
          </p:nvSpPr>
          <p:spPr>
            <a:xfrm>
              <a:off x="1802377" y="1880010"/>
              <a:ext cx="5817818" cy="52382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800"/>
                <a:buFont typeface="Arial"/>
                <a:buNone/>
              </a:pPr>
              <a:r>
                <a:rPr b="0" i="0" lang="en-US" sz="2800" u="non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rPr>
                <a:t>Bark</a:t>
              </a:r>
              <a:endParaRPr/>
            </a:p>
          </p:txBody>
        </p:sp>
      </p:grpSp>
      <p:grpSp>
        <p:nvGrpSpPr>
          <p:cNvPr id="182" name="Google Shape;182;p29"/>
          <p:cNvGrpSpPr/>
          <p:nvPr/>
        </p:nvGrpSpPr>
        <p:grpSpPr>
          <a:xfrm>
            <a:off x="831850" y="3224212"/>
            <a:ext cx="7470775" cy="855662"/>
            <a:chOff x="832632" y="3000676"/>
            <a:chExt cx="7469205" cy="856648"/>
          </a:xfrm>
        </p:grpSpPr>
        <p:sp>
          <p:nvSpPr>
            <p:cNvPr id="183" name="Google Shape;183;p29"/>
            <p:cNvSpPr/>
            <p:nvPr/>
          </p:nvSpPr>
          <p:spPr>
            <a:xfrm>
              <a:off x="832632" y="3000676"/>
              <a:ext cx="7469205" cy="856648"/>
            </a:xfrm>
            <a:prstGeom prst="roundRect">
              <a:avLst>
                <a:gd fmla="val 16667" name="adj"/>
              </a:avLst>
            </a:prstGeom>
            <a:solidFill>
              <a:srgbClr val="77A348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4" name="Google Shape;184;p29"/>
            <p:cNvSpPr txBox="1"/>
            <p:nvPr/>
          </p:nvSpPr>
          <p:spPr>
            <a:xfrm>
              <a:off x="1013104" y="3013501"/>
              <a:ext cx="613566" cy="83099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4800"/>
                <a:buFont typeface="Arial"/>
                <a:buNone/>
              </a:pPr>
              <a:r>
                <a:rPr b="0" i="0" lang="en-US" sz="4800" u="non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rPr>
                <a:t>B</a:t>
              </a:r>
              <a:endParaRPr/>
            </a:p>
          </p:txBody>
        </p:sp>
        <p:sp>
          <p:nvSpPr>
            <p:cNvPr id="185" name="Google Shape;185;p29"/>
            <p:cNvSpPr txBox="1"/>
            <p:nvPr/>
          </p:nvSpPr>
          <p:spPr>
            <a:xfrm>
              <a:off x="2001772" y="3167389"/>
              <a:ext cx="5419023" cy="52322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800"/>
                <a:buFont typeface="Arial"/>
                <a:buNone/>
              </a:pPr>
              <a:r>
                <a:rPr b="0" i="0" lang="en-US" sz="2800" u="non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rPr>
                <a:t>Deer</a:t>
              </a:r>
              <a:endParaRPr/>
            </a:p>
          </p:txBody>
        </p:sp>
      </p:grpSp>
      <p:grpSp>
        <p:nvGrpSpPr>
          <p:cNvPr id="186" name="Google Shape;186;p29"/>
          <p:cNvGrpSpPr/>
          <p:nvPr/>
        </p:nvGrpSpPr>
        <p:grpSpPr>
          <a:xfrm>
            <a:off x="831850" y="4589462"/>
            <a:ext cx="7470775" cy="855662"/>
            <a:chOff x="832631" y="4288055"/>
            <a:chExt cx="7469205" cy="856648"/>
          </a:xfrm>
        </p:grpSpPr>
        <p:sp>
          <p:nvSpPr>
            <p:cNvPr id="187" name="Google Shape;187;p29"/>
            <p:cNvSpPr/>
            <p:nvPr/>
          </p:nvSpPr>
          <p:spPr>
            <a:xfrm>
              <a:off x="832631" y="4288055"/>
              <a:ext cx="7469205" cy="856648"/>
            </a:xfrm>
            <a:prstGeom prst="roundRect">
              <a:avLst>
                <a:gd fmla="val 16667" name="adj"/>
              </a:avLst>
            </a:prstGeom>
            <a:solidFill>
              <a:srgbClr val="77A348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8" name="Google Shape;188;p29"/>
            <p:cNvSpPr txBox="1"/>
            <p:nvPr/>
          </p:nvSpPr>
          <p:spPr>
            <a:xfrm>
              <a:off x="1013104" y="4313706"/>
              <a:ext cx="613566" cy="83099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4800"/>
                <a:buFont typeface="Arial"/>
                <a:buNone/>
              </a:pPr>
              <a:r>
                <a:rPr b="0" i="0" lang="en-US" sz="4800" u="non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rPr>
                <a:t>C</a:t>
              </a:r>
              <a:endParaRPr/>
            </a:p>
          </p:txBody>
        </p:sp>
        <p:sp>
          <p:nvSpPr>
            <p:cNvPr id="189" name="Google Shape;189;p29"/>
            <p:cNvSpPr txBox="1"/>
            <p:nvPr/>
          </p:nvSpPr>
          <p:spPr>
            <a:xfrm>
              <a:off x="1784340" y="4454468"/>
              <a:ext cx="5853884" cy="52382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800"/>
                <a:buFont typeface="Arial"/>
                <a:buNone/>
              </a:pPr>
              <a:r>
                <a:rPr b="0" i="0" lang="en-US" sz="2800" u="non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rPr>
                <a:t>Wolf</a:t>
              </a:r>
              <a:endParaRPr/>
            </a:p>
          </p:txBody>
        </p:sp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93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2"/>
          <p:cNvSpPr/>
          <p:nvPr>
            <p:ph type="title"/>
          </p:nvPr>
        </p:nvSpPr>
        <p:spPr>
          <a:xfrm>
            <a:off x="457200" y="628650"/>
            <a:ext cx="8220075" cy="993775"/>
          </a:xfrm>
          <a:prstGeom prst="roundRect">
            <a:avLst>
              <a:gd fmla="val 16667" name="adj"/>
            </a:avLst>
          </a:prstGeom>
          <a:noFill/>
          <a:ln>
            <a:noFill/>
          </a:ln>
        </p:spPr>
        <p:txBody>
          <a:bodyPr anchorCtr="1" anchor="ctr" bIns="252000" lIns="252000" spcFirstLastPara="1" rIns="252000" wrap="square" tIns="2520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1C1C"/>
              </a:buClr>
              <a:buSzPts val="3600"/>
              <a:buFont typeface="Arial"/>
              <a:buNone/>
            </a:pPr>
            <a:r>
              <a:rPr b="1" i="0" lang="en-US" sz="3600" u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rPr>
              <a:t>What is a food chain?</a:t>
            </a:r>
            <a:endParaRPr/>
          </a:p>
        </p:txBody>
      </p:sp>
      <p:sp>
        <p:nvSpPr>
          <p:cNvPr id="34" name="Google Shape;34;p2"/>
          <p:cNvSpPr/>
          <p:nvPr/>
        </p:nvSpPr>
        <p:spPr>
          <a:xfrm>
            <a:off x="836612" y="1858962"/>
            <a:ext cx="7470775" cy="855662"/>
          </a:xfrm>
          <a:prstGeom prst="roundRect">
            <a:avLst>
              <a:gd fmla="val 16667" name="adj"/>
            </a:avLst>
          </a:prstGeom>
          <a:solidFill>
            <a:srgbClr val="77A348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" name="Google Shape;35;p2"/>
          <p:cNvSpPr txBox="1"/>
          <p:nvPr/>
        </p:nvSpPr>
        <p:spPr>
          <a:xfrm>
            <a:off x="1012825" y="1871662"/>
            <a:ext cx="612775" cy="8302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Font typeface="Arial"/>
              <a:buNone/>
            </a:pPr>
            <a:r>
              <a:rPr b="0" i="0" lang="en-US" sz="48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A</a:t>
            </a:r>
            <a:endParaRPr/>
          </a:p>
        </p:txBody>
      </p:sp>
      <p:sp>
        <p:nvSpPr>
          <p:cNvPr id="36" name="Google Shape;36;p2"/>
          <p:cNvSpPr txBox="1"/>
          <p:nvPr/>
        </p:nvSpPr>
        <p:spPr>
          <a:xfrm>
            <a:off x="1862137" y="2025650"/>
            <a:ext cx="5419725" cy="5222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Arial"/>
              <a:buNone/>
            </a:pPr>
            <a:r>
              <a:rPr b="0" i="0" lang="en-US" sz="28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a recipe</a:t>
            </a:r>
            <a:endParaRPr/>
          </a:p>
        </p:txBody>
      </p:sp>
      <p:sp>
        <p:nvSpPr>
          <p:cNvPr id="37" name="Google Shape;37;p2"/>
          <p:cNvSpPr/>
          <p:nvPr/>
        </p:nvSpPr>
        <p:spPr>
          <a:xfrm>
            <a:off x="831850" y="3224212"/>
            <a:ext cx="7470775" cy="855662"/>
          </a:xfrm>
          <a:prstGeom prst="roundRect">
            <a:avLst>
              <a:gd fmla="val 16667" name="adj"/>
            </a:avLst>
          </a:prstGeom>
          <a:solidFill>
            <a:srgbClr val="77A348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" name="Google Shape;38;p2"/>
          <p:cNvSpPr txBox="1"/>
          <p:nvPr/>
        </p:nvSpPr>
        <p:spPr>
          <a:xfrm>
            <a:off x="1012825" y="3236912"/>
            <a:ext cx="612775" cy="8302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Font typeface="Arial"/>
              <a:buNone/>
            </a:pPr>
            <a:r>
              <a:rPr b="0" i="0" lang="en-US" sz="48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B</a:t>
            </a:r>
            <a:endParaRPr/>
          </a:p>
        </p:txBody>
      </p:sp>
      <p:sp>
        <p:nvSpPr>
          <p:cNvPr id="39" name="Google Shape;39;p2"/>
          <p:cNvSpPr txBox="1"/>
          <p:nvPr/>
        </p:nvSpPr>
        <p:spPr>
          <a:xfrm>
            <a:off x="1862137" y="3390900"/>
            <a:ext cx="5419725" cy="5222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Arial"/>
              <a:buNone/>
            </a:pPr>
            <a:r>
              <a:rPr b="0" i="0" lang="en-US" sz="28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a chain made of food</a:t>
            </a:r>
            <a:endParaRPr/>
          </a:p>
        </p:txBody>
      </p:sp>
      <p:sp>
        <p:nvSpPr>
          <p:cNvPr id="40" name="Google Shape;40;p2"/>
          <p:cNvSpPr/>
          <p:nvPr/>
        </p:nvSpPr>
        <p:spPr>
          <a:xfrm>
            <a:off x="831850" y="4589462"/>
            <a:ext cx="7470775" cy="855662"/>
          </a:xfrm>
          <a:prstGeom prst="roundRect">
            <a:avLst>
              <a:gd fmla="val 16667" name="adj"/>
            </a:avLst>
          </a:prstGeom>
          <a:solidFill>
            <a:srgbClr val="77A348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" name="Google Shape;41;p2"/>
          <p:cNvSpPr txBox="1"/>
          <p:nvPr/>
        </p:nvSpPr>
        <p:spPr>
          <a:xfrm>
            <a:off x="1012825" y="4614862"/>
            <a:ext cx="612775" cy="8302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Font typeface="Arial"/>
              <a:buNone/>
            </a:pPr>
            <a:r>
              <a:rPr b="0" i="0" lang="en-US" sz="48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C</a:t>
            </a:r>
            <a:endParaRPr/>
          </a:p>
        </p:txBody>
      </p:sp>
      <p:sp>
        <p:nvSpPr>
          <p:cNvPr id="42" name="Google Shape;42;p2"/>
          <p:cNvSpPr txBox="1"/>
          <p:nvPr/>
        </p:nvSpPr>
        <p:spPr>
          <a:xfrm>
            <a:off x="1857375" y="4664075"/>
            <a:ext cx="5419725" cy="7064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Arial"/>
              <a:buNone/>
            </a:pPr>
            <a:r>
              <a:rPr b="0" i="0" lang="en-US" sz="20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How animals depend on other plants and animals for their food and survival.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5"/>
          <p:cNvSpPr/>
          <p:nvPr>
            <p:ph type="title"/>
          </p:nvPr>
        </p:nvSpPr>
        <p:spPr>
          <a:xfrm>
            <a:off x="457200" y="628650"/>
            <a:ext cx="8220075" cy="993775"/>
          </a:xfrm>
          <a:prstGeom prst="roundRect">
            <a:avLst>
              <a:gd fmla="val 16667" name="adj"/>
            </a:avLst>
          </a:prstGeom>
          <a:noFill/>
          <a:ln>
            <a:noFill/>
          </a:ln>
        </p:spPr>
        <p:txBody>
          <a:bodyPr anchorCtr="1" anchor="ctr" bIns="252000" lIns="252000" spcFirstLastPara="1" rIns="252000" wrap="square" tIns="2520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1C1C"/>
              </a:buClr>
              <a:buSzPts val="2800"/>
              <a:buFont typeface="Arial"/>
              <a:buNone/>
            </a:pPr>
            <a:r>
              <a:rPr b="1" i="0" lang="en-US" sz="2800" u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rPr>
              <a:t>If an animal becomes extinct which part of the food chain is affected?</a:t>
            </a:r>
            <a:endParaRPr/>
          </a:p>
        </p:txBody>
      </p:sp>
      <p:sp>
        <p:nvSpPr>
          <p:cNvPr id="48" name="Google Shape;48;p5"/>
          <p:cNvSpPr/>
          <p:nvPr/>
        </p:nvSpPr>
        <p:spPr>
          <a:xfrm>
            <a:off x="836612" y="1858962"/>
            <a:ext cx="7470775" cy="855662"/>
          </a:xfrm>
          <a:prstGeom prst="roundRect">
            <a:avLst>
              <a:gd fmla="val 16667" name="adj"/>
            </a:avLst>
          </a:prstGeom>
          <a:solidFill>
            <a:srgbClr val="77A348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" name="Google Shape;49;p5"/>
          <p:cNvSpPr txBox="1"/>
          <p:nvPr/>
        </p:nvSpPr>
        <p:spPr>
          <a:xfrm>
            <a:off x="1012825" y="1871662"/>
            <a:ext cx="612775" cy="8302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Font typeface="Arial"/>
              <a:buNone/>
            </a:pPr>
            <a:r>
              <a:rPr b="0" i="0" lang="en-US" sz="48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A</a:t>
            </a:r>
            <a:endParaRPr/>
          </a:p>
        </p:txBody>
      </p:sp>
      <p:sp>
        <p:nvSpPr>
          <p:cNvPr id="50" name="Google Shape;50;p5"/>
          <p:cNvSpPr txBox="1"/>
          <p:nvPr/>
        </p:nvSpPr>
        <p:spPr>
          <a:xfrm>
            <a:off x="1862137" y="2025650"/>
            <a:ext cx="6011862" cy="5222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Arial"/>
              <a:buNone/>
            </a:pPr>
            <a:r>
              <a:rPr b="0" i="0" lang="en-US" sz="28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animals at the top of the food chain</a:t>
            </a:r>
            <a:endParaRPr/>
          </a:p>
        </p:txBody>
      </p:sp>
      <p:sp>
        <p:nvSpPr>
          <p:cNvPr id="51" name="Google Shape;51;p5"/>
          <p:cNvSpPr/>
          <p:nvPr/>
        </p:nvSpPr>
        <p:spPr>
          <a:xfrm>
            <a:off x="831850" y="3224212"/>
            <a:ext cx="7470775" cy="855662"/>
          </a:xfrm>
          <a:prstGeom prst="roundRect">
            <a:avLst>
              <a:gd fmla="val 16667" name="adj"/>
            </a:avLst>
          </a:prstGeom>
          <a:solidFill>
            <a:srgbClr val="77A348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" name="Google Shape;52;p5"/>
          <p:cNvSpPr txBox="1"/>
          <p:nvPr/>
        </p:nvSpPr>
        <p:spPr>
          <a:xfrm>
            <a:off x="1012825" y="3236912"/>
            <a:ext cx="612775" cy="8302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Font typeface="Arial"/>
              <a:buNone/>
            </a:pPr>
            <a:r>
              <a:rPr b="0" i="0" lang="en-US" sz="48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B</a:t>
            </a:r>
            <a:endParaRPr/>
          </a:p>
        </p:txBody>
      </p:sp>
      <p:sp>
        <p:nvSpPr>
          <p:cNvPr id="53" name="Google Shape;53;p5"/>
          <p:cNvSpPr txBox="1"/>
          <p:nvPr/>
        </p:nvSpPr>
        <p:spPr>
          <a:xfrm>
            <a:off x="1862137" y="3390900"/>
            <a:ext cx="5419725" cy="5222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Arial"/>
              <a:buNone/>
            </a:pPr>
            <a:r>
              <a:rPr b="0" i="0" lang="en-US" sz="28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the whole food chain</a:t>
            </a:r>
            <a:endParaRPr/>
          </a:p>
        </p:txBody>
      </p:sp>
      <p:sp>
        <p:nvSpPr>
          <p:cNvPr id="54" name="Google Shape;54;p5"/>
          <p:cNvSpPr/>
          <p:nvPr/>
        </p:nvSpPr>
        <p:spPr>
          <a:xfrm>
            <a:off x="831850" y="4589462"/>
            <a:ext cx="7470775" cy="855662"/>
          </a:xfrm>
          <a:prstGeom prst="roundRect">
            <a:avLst>
              <a:gd fmla="val 16667" name="adj"/>
            </a:avLst>
          </a:prstGeom>
          <a:solidFill>
            <a:srgbClr val="77A348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" name="Google Shape;55;p5"/>
          <p:cNvSpPr txBox="1"/>
          <p:nvPr/>
        </p:nvSpPr>
        <p:spPr>
          <a:xfrm>
            <a:off x="1012825" y="4614862"/>
            <a:ext cx="612775" cy="8302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Font typeface="Arial"/>
              <a:buNone/>
            </a:pPr>
            <a:r>
              <a:rPr b="0" i="0" lang="en-US" sz="48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C</a:t>
            </a:r>
            <a:endParaRPr/>
          </a:p>
        </p:txBody>
      </p:sp>
      <p:sp>
        <p:nvSpPr>
          <p:cNvPr id="56" name="Google Shape;56;p5"/>
          <p:cNvSpPr txBox="1"/>
          <p:nvPr/>
        </p:nvSpPr>
        <p:spPr>
          <a:xfrm>
            <a:off x="1555750" y="4767262"/>
            <a:ext cx="6738937" cy="461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plants/animals at the bottom of the food chain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8"/>
          <p:cNvSpPr/>
          <p:nvPr>
            <p:ph type="title"/>
          </p:nvPr>
        </p:nvSpPr>
        <p:spPr>
          <a:xfrm>
            <a:off x="457200" y="628650"/>
            <a:ext cx="8220075" cy="993775"/>
          </a:xfrm>
          <a:prstGeom prst="roundRect">
            <a:avLst>
              <a:gd fmla="val 16667" name="adj"/>
            </a:avLst>
          </a:prstGeom>
          <a:noFill/>
          <a:ln>
            <a:noFill/>
          </a:ln>
        </p:spPr>
        <p:txBody>
          <a:bodyPr anchorCtr="1" anchor="ctr" bIns="252000" lIns="252000" spcFirstLastPara="1" rIns="252000" wrap="square" tIns="2520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1C1C"/>
              </a:buClr>
              <a:buSzPts val="2800"/>
              <a:buFont typeface="Arial"/>
              <a:buNone/>
            </a:pPr>
            <a:r>
              <a:rPr b="1" i="0" lang="en-US" sz="2800" u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rPr>
              <a:t>Which role do humans play in food chains?</a:t>
            </a:r>
            <a:endParaRPr/>
          </a:p>
        </p:txBody>
      </p:sp>
      <p:sp>
        <p:nvSpPr>
          <p:cNvPr id="62" name="Google Shape;62;p8"/>
          <p:cNvSpPr/>
          <p:nvPr/>
        </p:nvSpPr>
        <p:spPr>
          <a:xfrm>
            <a:off x="836612" y="1858962"/>
            <a:ext cx="7470775" cy="855662"/>
          </a:xfrm>
          <a:prstGeom prst="roundRect">
            <a:avLst>
              <a:gd fmla="val 16667" name="adj"/>
            </a:avLst>
          </a:prstGeom>
          <a:solidFill>
            <a:srgbClr val="77A348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3" name="Google Shape;63;p8"/>
          <p:cNvSpPr txBox="1"/>
          <p:nvPr/>
        </p:nvSpPr>
        <p:spPr>
          <a:xfrm>
            <a:off x="1012825" y="1871662"/>
            <a:ext cx="612775" cy="8302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Font typeface="Arial"/>
              <a:buNone/>
            </a:pPr>
            <a:r>
              <a:rPr b="0" i="0" lang="en-US" sz="48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A</a:t>
            </a:r>
            <a:endParaRPr/>
          </a:p>
        </p:txBody>
      </p:sp>
      <p:sp>
        <p:nvSpPr>
          <p:cNvPr id="64" name="Google Shape;64;p8"/>
          <p:cNvSpPr txBox="1"/>
          <p:nvPr/>
        </p:nvSpPr>
        <p:spPr>
          <a:xfrm>
            <a:off x="1816100" y="2025650"/>
            <a:ext cx="5502275" cy="5222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Arial"/>
              <a:buNone/>
            </a:pPr>
            <a:r>
              <a:rPr b="0" i="0" lang="en-US" sz="28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consumer</a:t>
            </a:r>
            <a:endParaRPr/>
          </a:p>
        </p:txBody>
      </p:sp>
      <p:sp>
        <p:nvSpPr>
          <p:cNvPr id="65" name="Google Shape;65;p8"/>
          <p:cNvSpPr/>
          <p:nvPr/>
        </p:nvSpPr>
        <p:spPr>
          <a:xfrm>
            <a:off x="831850" y="3224212"/>
            <a:ext cx="7470775" cy="855662"/>
          </a:xfrm>
          <a:prstGeom prst="roundRect">
            <a:avLst>
              <a:gd fmla="val 16667" name="adj"/>
            </a:avLst>
          </a:prstGeom>
          <a:solidFill>
            <a:srgbClr val="77A348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6" name="Google Shape;66;p8"/>
          <p:cNvSpPr txBox="1"/>
          <p:nvPr/>
        </p:nvSpPr>
        <p:spPr>
          <a:xfrm>
            <a:off x="1012825" y="3236912"/>
            <a:ext cx="612775" cy="8302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Font typeface="Arial"/>
              <a:buNone/>
            </a:pPr>
            <a:r>
              <a:rPr b="0" i="0" lang="en-US" sz="48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B</a:t>
            </a:r>
            <a:endParaRPr/>
          </a:p>
        </p:txBody>
      </p:sp>
      <p:sp>
        <p:nvSpPr>
          <p:cNvPr id="67" name="Google Shape;67;p8"/>
          <p:cNvSpPr txBox="1"/>
          <p:nvPr/>
        </p:nvSpPr>
        <p:spPr>
          <a:xfrm>
            <a:off x="1857375" y="3390900"/>
            <a:ext cx="5419725" cy="5222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Arial"/>
              <a:buNone/>
            </a:pPr>
            <a:r>
              <a:rPr b="0" i="0" lang="en-US" sz="28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producer</a:t>
            </a:r>
            <a:endParaRPr/>
          </a:p>
        </p:txBody>
      </p:sp>
      <p:sp>
        <p:nvSpPr>
          <p:cNvPr id="68" name="Google Shape;68;p8"/>
          <p:cNvSpPr/>
          <p:nvPr/>
        </p:nvSpPr>
        <p:spPr>
          <a:xfrm>
            <a:off x="831850" y="4589462"/>
            <a:ext cx="7470775" cy="855662"/>
          </a:xfrm>
          <a:prstGeom prst="roundRect">
            <a:avLst>
              <a:gd fmla="val 16667" name="adj"/>
            </a:avLst>
          </a:prstGeom>
          <a:solidFill>
            <a:srgbClr val="77A348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9" name="Google Shape;69;p8"/>
          <p:cNvSpPr txBox="1"/>
          <p:nvPr/>
        </p:nvSpPr>
        <p:spPr>
          <a:xfrm>
            <a:off x="1012825" y="4614862"/>
            <a:ext cx="612775" cy="8302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Font typeface="Arial"/>
              <a:buNone/>
            </a:pPr>
            <a:r>
              <a:rPr b="0" i="0" lang="en-US" sz="48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C</a:t>
            </a:r>
            <a:endParaRPr/>
          </a:p>
        </p:txBody>
      </p:sp>
      <p:sp>
        <p:nvSpPr>
          <p:cNvPr id="70" name="Google Shape;70;p8"/>
          <p:cNvSpPr txBox="1"/>
          <p:nvPr/>
        </p:nvSpPr>
        <p:spPr>
          <a:xfrm>
            <a:off x="1806575" y="4767262"/>
            <a:ext cx="5934075" cy="5238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Arial"/>
              <a:buNone/>
            </a:pPr>
            <a:r>
              <a:rPr b="0" i="0" lang="en-US" sz="28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humans aren’t part of food chains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1"/>
          <p:cNvSpPr/>
          <p:nvPr>
            <p:ph type="title"/>
          </p:nvPr>
        </p:nvSpPr>
        <p:spPr>
          <a:xfrm>
            <a:off x="457200" y="628650"/>
            <a:ext cx="8220075" cy="993775"/>
          </a:xfrm>
          <a:prstGeom prst="roundRect">
            <a:avLst>
              <a:gd fmla="val 16667" name="adj"/>
            </a:avLst>
          </a:prstGeom>
          <a:noFill/>
          <a:ln>
            <a:noFill/>
          </a:ln>
        </p:spPr>
        <p:txBody>
          <a:bodyPr anchorCtr="1" anchor="ctr" bIns="252000" lIns="252000" spcFirstLastPara="1" rIns="252000" wrap="square" tIns="2520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1C1C"/>
              </a:buClr>
              <a:buSzPts val="2800"/>
              <a:buFont typeface="Arial"/>
              <a:buNone/>
            </a:pPr>
            <a:r>
              <a:rPr b="1" i="0" lang="en-US" sz="2800" u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rPr>
              <a:t>Which is an example of a consumer eating another consumer?</a:t>
            </a:r>
            <a:endParaRPr/>
          </a:p>
        </p:txBody>
      </p:sp>
      <p:grpSp>
        <p:nvGrpSpPr>
          <p:cNvPr id="76" name="Google Shape;76;p11"/>
          <p:cNvGrpSpPr/>
          <p:nvPr/>
        </p:nvGrpSpPr>
        <p:grpSpPr>
          <a:xfrm>
            <a:off x="836612" y="1858962"/>
            <a:ext cx="7470775" cy="855662"/>
            <a:chOff x="837397" y="1713297"/>
            <a:chExt cx="7469205" cy="856648"/>
          </a:xfrm>
        </p:grpSpPr>
        <p:sp>
          <p:nvSpPr>
            <p:cNvPr id="77" name="Google Shape;77;p11"/>
            <p:cNvSpPr/>
            <p:nvPr/>
          </p:nvSpPr>
          <p:spPr>
            <a:xfrm>
              <a:off x="837397" y="1713297"/>
              <a:ext cx="7469205" cy="856648"/>
            </a:xfrm>
            <a:prstGeom prst="roundRect">
              <a:avLst>
                <a:gd fmla="val 16667" name="adj"/>
              </a:avLst>
            </a:prstGeom>
            <a:solidFill>
              <a:srgbClr val="77A348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8" name="Google Shape;78;p11"/>
            <p:cNvSpPr txBox="1"/>
            <p:nvPr/>
          </p:nvSpPr>
          <p:spPr>
            <a:xfrm>
              <a:off x="1013104" y="1726122"/>
              <a:ext cx="613566" cy="83099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4800"/>
                <a:buFont typeface="Arial"/>
                <a:buNone/>
              </a:pPr>
              <a:r>
                <a:rPr b="0" i="0" lang="en-US" sz="4800" u="non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rPr>
                <a:t>A</a:t>
              </a:r>
              <a:endParaRPr/>
            </a:p>
          </p:txBody>
        </p:sp>
        <p:sp>
          <p:nvSpPr>
            <p:cNvPr id="79" name="Google Shape;79;p11"/>
            <p:cNvSpPr txBox="1"/>
            <p:nvPr/>
          </p:nvSpPr>
          <p:spPr>
            <a:xfrm>
              <a:off x="1817110" y="1880010"/>
              <a:ext cx="5500251" cy="52382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800"/>
                <a:buFont typeface="Arial"/>
                <a:buNone/>
              </a:pPr>
              <a:r>
                <a:rPr b="0" i="0" lang="en-US" sz="2800" u="non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rPr>
                <a:t>a deer eating bark</a:t>
              </a:r>
              <a:endParaRPr/>
            </a:p>
          </p:txBody>
        </p:sp>
      </p:grpSp>
      <p:grpSp>
        <p:nvGrpSpPr>
          <p:cNvPr id="80" name="Google Shape;80;p11"/>
          <p:cNvGrpSpPr/>
          <p:nvPr/>
        </p:nvGrpSpPr>
        <p:grpSpPr>
          <a:xfrm>
            <a:off x="831850" y="3224212"/>
            <a:ext cx="7470775" cy="855662"/>
            <a:chOff x="832632" y="3000676"/>
            <a:chExt cx="7469205" cy="856648"/>
          </a:xfrm>
        </p:grpSpPr>
        <p:sp>
          <p:nvSpPr>
            <p:cNvPr id="81" name="Google Shape;81;p11"/>
            <p:cNvSpPr/>
            <p:nvPr/>
          </p:nvSpPr>
          <p:spPr>
            <a:xfrm>
              <a:off x="832632" y="3000676"/>
              <a:ext cx="7469205" cy="856648"/>
            </a:xfrm>
            <a:prstGeom prst="roundRect">
              <a:avLst>
                <a:gd fmla="val 16667" name="adj"/>
              </a:avLst>
            </a:prstGeom>
            <a:solidFill>
              <a:srgbClr val="77A348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2" name="Google Shape;82;p11"/>
            <p:cNvSpPr txBox="1"/>
            <p:nvPr/>
          </p:nvSpPr>
          <p:spPr>
            <a:xfrm>
              <a:off x="1013104" y="3013501"/>
              <a:ext cx="613566" cy="83099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4800"/>
                <a:buFont typeface="Arial"/>
                <a:buNone/>
              </a:pPr>
              <a:r>
                <a:rPr b="0" i="0" lang="en-US" sz="4800" u="non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rPr>
                <a:t>B</a:t>
              </a:r>
              <a:endParaRPr/>
            </a:p>
          </p:txBody>
        </p:sp>
        <p:sp>
          <p:nvSpPr>
            <p:cNvPr id="83" name="Google Shape;83;p11"/>
            <p:cNvSpPr txBox="1"/>
            <p:nvPr/>
          </p:nvSpPr>
          <p:spPr>
            <a:xfrm>
              <a:off x="1857721" y="3167389"/>
              <a:ext cx="5419023" cy="52322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800"/>
                <a:buFont typeface="Arial"/>
                <a:buNone/>
              </a:pPr>
              <a:r>
                <a:rPr b="0" i="0" lang="en-US" sz="2800" u="non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rPr>
                <a:t>a lion eating a zebra</a:t>
              </a:r>
              <a:endParaRPr/>
            </a:p>
          </p:txBody>
        </p:sp>
      </p:grpSp>
      <p:grpSp>
        <p:nvGrpSpPr>
          <p:cNvPr id="84" name="Google Shape;84;p11"/>
          <p:cNvGrpSpPr/>
          <p:nvPr/>
        </p:nvGrpSpPr>
        <p:grpSpPr>
          <a:xfrm>
            <a:off x="831850" y="4589462"/>
            <a:ext cx="7470775" cy="855662"/>
            <a:chOff x="832631" y="4288055"/>
            <a:chExt cx="7469205" cy="856648"/>
          </a:xfrm>
        </p:grpSpPr>
        <p:sp>
          <p:nvSpPr>
            <p:cNvPr id="85" name="Google Shape;85;p11"/>
            <p:cNvSpPr/>
            <p:nvPr/>
          </p:nvSpPr>
          <p:spPr>
            <a:xfrm>
              <a:off x="832631" y="4288055"/>
              <a:ext cx="7469205" cy="856648"/>
            </a:xfrm>
            <a:prstGeom prst="roundRect">
              <a:avLst>
                <a:gd fmla="val 16667" name="adj"/>
              </a:avLst>
            </a:prstGeom>
            <a:solidFill>
              <a:srgbClr val="77A348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6" name="Google Shape;86;p11"/>
            <p:cNvSpPr txBox="1"/>
            <p:nvPr/>
          </p:nvSpPr>
          <p:spPr>
            <a:xfrm>
              <a:off x="1013104" y="4313706"/>
              <a:ext cx="613566" cy="83099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4800"/>
                <a:buFont typeface="Arial"/>
                <a:buNone/>
              </a:pPr>
              <a:r>
                <a:rPr b="0" i="0" lang="en-US" sz="4800" u="non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rPr>
                <a:t>C</a:t>
              </a:r>
              <a:endParaRPr/>
            </a:p>
          </p:txBody>
        </p:sp>
        <p:sp>
          <p:nvSpPr>
            <p:cNvPr id="87" name="Google Shape;87;p11"/>
            <p:cNvSpPr txBox="1"/>
            <p:nvPr/>
          </p:nvSpPr>
          <p:spPr>
            <a:xfrm>
              <a:off x="2198439" y="4466008"/>
              <a:ext cx="4737587" cy="52382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800"/>
                <a:buFont typeface="Arial"/>
                <a:buNone/>
              </a:pPr>
              <a:r>
                <a:rPr b="0" i="0" lang="en-US" sz="2800" u="non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rPr>
                <a:t>a bird eating berries</a:t>
              </a:r>
              <a:endParaRPr/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4"/>
          <p:cNvSpPr/>
          <p:nvPr>
            <p:ph type="title"/>
          </p:nvPr>
        </p:nvSpPr>
        <p:spPr>
          <a:xfrm>
            <a:off x="457200" y="628650"/>
            <a:ext cx="8220075" cy="993775"/>
          </a:xfrm>
          <a:prstGeom prst="roundRect">
            <a:avLst>
              <a:gd fmla="val 16667" name="adj"/>
            </a:avLst>
          </a:prstGeom>
          <a:noFill/>
          <a:ln>
            <a:noFill/>
          </a:ln>
        </p:spPr>
        <p:txBody>
          <a:bodyPr anchorCtr="1" anchor="ctr" bIns="252000" lIns="252000" spcFirstLastPara="1" rIns="252000" wrap="square" tIns="2520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1C1C"/>
              </a:buClr>
              <a:buSzPts val="2800"/>
              <a:buFont typeface="Arial"/>
              <a:buNone/>
            </a:pPr>
            <a:r>
              <a:rPr b="1" i="0" lang="en-US" sz="2800" u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rPr>
              <a:t>A producer uses the Sun’s energy to make food. Which of these is not a producer?</a:t>
            </a:r>
            <a:endParaRPr/>
          </a:p>
        </p:txBody>
      </p:sp>
      <p:grpSp>
        <p:nvGrpSpPr>
          <p:cNvPr id="93" name="Google Shape;93;p14"/>
          <p:cNvGrpSpPr/>
          <p:nvPr/>
        </p:nvGrpSpPr>
        <p:grpSpPr>
          <a:xfrm>
            <a:off x="836612" y="1858962"/>
            <a:ext cx="7470775" cy="855662"/>
            <a:chOff x="837397" y="1713297"/>
            <a:chExt cx="7469205" cy="856648"/>
          </a:xfrm>
        </p:grpSpPr>
        <p:sp>
          <p:nvSpPr>
            <p:cNvPr id="94" name="Google Shape;94;p14"/>
            <p:cNvSpPr/>
            <p:nvPr/>
          </p:nvSpPr>
          <p:spPr>
            <a:xfrm>
              <a:off x="837397" y="1713297"/>
              <a:ext cx="7469205" cy="856648"/>
            </a:xfrm>
            <a:prstGeom prst="roundRect">
              <a:avLst>
                <a:gd fmla="val 16667" name="adj"/>
              </a:avLst>
            </a:prstGeom>
            <a:solidFill>
              <a:srgbClr val="77A348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5" name="Google Shape;95;p14"/>
            <p:cNvSpPr txBox="1"/>
            <p:nvPr/>
          </p:nvSpPr>
          <p:spPr>
            <a:xfrm>
              <a:off x="1013104" y="1726122"/>
              <a:ext cx="613566" cy="83099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4800"/>
                <a:buFont typeface="Arial"/>
                <a:buNone/>
              </a:pPr>
              <a:r>
                <a:rPr b="0" i="0" lang="en-US" sz="4800" u="non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rPr>
                <a:t>A</a:t>
              </a:r>
              <a:endParaRPr/>
            </a:p>
          </p:txBody>
        </p:sp>
        <p:sp>
          <p:nvSpPr>
            <p:cNvPr id="96" name="Google Shape;96;p14"/>
            <p:cNvSpPr txBox="1"/>
            <p:nvPr/>
          </p:nvSpPr>
          <p:spPr>
            <a:xfrm>
              <a:off x="1862488" y="1879709"/>
              <a:ext cx="5419026" cy="52382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800"/>
                <a:buFont typeface="Arial"/>
                <a:buNone/>
              </a:pPr>
              <a:r>
                <a:rPr b="0" i="0" lang="en-US" sz="2800" u="non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rPr>
                <a:t>a sunflower</a:t>
              </a:r>
              <a:endParaRPr/>
            </a:p>
          </p:txBody>
        </p:sp>
      </p:grpSp>
      <p:grpSp>
        <p:nvGrpSpPr>
          <p:cNvPr id="97" name="Google Shape;97;p14"/>
          <p:cNvGrpSpPr/>
          <p:nvPr/>
        </p:nvGrpSpPr>
        <p:grpSpPr>
          <a:xfrm>
            <a:off x="831850" y="3224212"/>
            <a:ext cx="7470775" cy="855662"/>
            <a:chOff x="832632" y="3000676"/>
            <a:chExt cx="7469205" cy="856648"/>
          </a:xfrm>
        </p:grpSpPr>
        <p:sp>
          <p:nvSpPr>
            <p:cNvPr id="98" name="Google Shape;98;p14"/>
            <p:cNvSpPr/>
            <p:nvPr/>
          </p:nvSpPr>
          <p:spPr>
            <a:xfrm>
              <a:off x="832632" y="3000676"/>
              <a:ext cx="7469205" cy="856648"/>
            </a:xfrm>
            <a:prstGeom prst="roundRect">
              <a:avLst>
                <a:gd fmla="val 16667" name="adj"/>
              </a:avLst>
            </a:prstGeom>
            <a:solidFill>
              <a:srgbClr val="77A348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9" name="Google Shape;99;p14"/>
            <p:cNvSpPr txBox="1"/>
            <p:nvPr/>
          </p:nvSpPr>
          <p:spPr>
            <a:xfrm>
              <a:off x="1013104" y="3013501"/>
              <a:ext cx="613566" cy="83099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4800"/>
                <a:buFont typeface="Arial"/>
                <a:buNone/>
              </a:pPr>
              <a:r>
                <a:rPr b="0" i="0" lang="en-US" sz="4800" u="non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rPr>
                <a:t>B</a:t>
              </a:r>
              <a:endParaRPr/>
            </a:p>
          </p:txBody>
        </p:sp>
        <p:sp>
          <p:nvSpPr>
            <p:cNvPr id="100" name="Google Shape;100;p14"/>
            <p:cNvSpPr txBox="1"/>
            <p:nvPr/>
          </p:nvSpPr>
          <p:spPr>
            <a:xfrm>
              <a:off x="1862488" y="3167389"/>
              <a:ext cx="5419023" cy="52322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800"/>
                <a:buFont typeface="Arial"/>
                <a:buNone/>
              </a:pPr>
              <a:r>
                <a:rPr b="0" i="0" lang="en-US" sz="2800" u="non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rPr>
                <a:t>a rose bush</a:t>
              </a:r>
              <a:endParaRPr/>
            </a:p>
          </p:txBody>
        </p:sp>
      </p:grpSp>
      <p:grpSp>
        <p:nvGrpSpPr>
          <p:cNvPr id="101" name="Google Shape;101;p14"/>
          <p:cNvGrpSpPr/>
          <p:nvPr/>
        </p:nvGrpSpPr>
        <p:grpSpPr>
          <a:xfrm>
            <a:off x="831850" y="4589462"/>
            <a:ext cx="7470775" cy="855662"/>
            <a:chOff x="832631" y="4288055"/>
            <a:chExt cx="7469205" cy="856648"/>
          </a:xfrm>
        </p:grpSpPr>
        <p:sp>
          <p:nvSpPr>
            <p:cNvPr id="102" name="Google Shape;102;p14"/>
            <p:cNvSpPr/>
            <p:nvPr/>
          </p:nvSpPr>
          <p:spPr>
            <a:xfrm>
              <a:off x="832631" y="4288055"/>
              <a:ext cx="7469205" cy="856648"/>
            </a:xfrm>
            <a:prstGeom prst="roundRect">
              <a:avLst>
                <a:gd fmla="val 16667" name="adj"/>
              </a:avLst>
            </a:prstGeom>
            <a:solidFill>
              <a:srgbClr val="77A348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3" name="Google Shape;103;p14"/>
            <p:cNvSpPr txBox="1"/>
            <p:nvPr/>
          </p:nvSpPr>
          <p:spPr>
            <a:xfrm>
              <a:off x="1013104" y="4313706"/>
              <a:ext cx="613566" cy="83099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4800"/>
                <a:buFont typeface="Arial"/>
                <a:buNone/>
              </a:pPr>
              <a:r>
                <a:rPr b="0" i="0" lang="en-US" sz="4800" u="non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rPr>
                <a:t>C</a:t>
              </a:r>
              <a:endParaRPr/>
            </a:p>
          </p:txBody>
        </p:sp>
        <p:sp>
          <p:nvSpPr>
            <p:cNvPr id="104" name="Google Shape;104;p14"/>
            <p:cNvSpPr txBox="1"/>
            <p:nvPr/>
          </p:nvSpPr>
          <p:spPr>
            <a:xfrm>
              <a:off x="1967481" y="4454468"/>
              <a:ext cx="5199503" cy="52382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800"/>
                <a:buFont typeface="Arial"/>
                <a:buNone/>
              </a:pPr>
              <a:r>
                <a:rPr b="0" i="0" lang="en-US" sz="2800" u="non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rPr>
                <a:t>a pig</a:t>
              </a:r>
              <a:endParaRPr/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7"/>
          <p:cNvSpPr/>
          <p:nvPr>
            <p:ph type="title"/>
          </p:nvPr>
        </p:nvSpPr>
        <p:spPr>
          <a:xfrm>
            <a:off x="457200" y="628650"/>
            <a:ext cx="8220075" cy="993775"/>
          </a:xfrm>
          <a:prstGeom prst="roundRect">
            <a:avLst>
              <a:gd fmla="val 16667" name="adj"/>
            </a:avLst>
          </a:prstGeom>
          <a:noFill/>
          <a:ln>
            <a:noFill/>
          </a:ln>
        </p:spPr>
        <p:txBody>
          <a:bodyPr anchorCtr="1" anchor="ctr" bIns="252000" lIns="252000" spcFirstLastPara="1" rIns="252000" wrap="square" tIns="2520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1C1C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rPr>
              <a:t>Consumers get their food by eating other organisms. Which of these is not a consumer?</a:t>
            </a:r>
            <a:endParaRPr/>
          </a:p>
        </p:txBody>
      </p:sp>
      <p:grpSp>
        <p:nvGrpSpPr>
          <p:cNvPr id="110" name="Google Shape;110;p17"/>
          <p:cNvGrpSpPr/>
          <p:nvPr/>
        </p:nvGrpSpPr>
        <p:grpSpPr>
          <a:xfrm>
            <a:off x="836612" y="1858962"/>
            <a:ext cx="7470775" cy="855662"/>
            <a:chOff x="837397" y="1713297"/>
            <a:chExt cx="7469205" cy="856648"/>
          </a:xfrm>
        </p:grpSpPr>
        <p:sp>
          <p:nvSpPr>
            <p:cNvPr id="111" name="Google Shape;111;p17"/>
            <p:cNvSpPr/>
            <p:nvPr/>
          </p:nvSpPr>
          <p:spPr>
            <a:xfrm>
              <a:off x="837397" y="1713297"/>
              <a:ext cx="7469205" cy="856648"/>
            </a:xfrm>
            <a:prstGeom prst="roundRect">
              <a:avLst>
                <a:gd fmla="val 16667" name="adj"/>
              </a:avLst>
            </a:prstGeom>
            <a:solidFill>
              <a:srgbClr val="77A348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2" name="Google Shape;112;p17"/>
            <p:cNvSpPr txBox="1"/>
            <p:nvPr/>
          </p:nvSpPr>
          <p:spPr>
            <a:xfrm>
              <a:off x="1013104" y="1726122"/>
              <a:ext cx="613566" cy="83099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4800"/>
                <a:buFont typeface="Arial"/>
                <a:buNone/>
              </a:pPr>
              <a:r>
                <a:rPr b="0" i="0" lang="en-US" sz="4800" u="non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rPr>
                <a:t>A</a:t>
              </a:r>
              <a:endParaRPr/>
            </a:p>
          </p:txBody>
        </p:sp>
        <p:sp>
          <p:nvSpPr>
            <p:cNvPr id="113" name="Google Shape;113;p17"/>
            <p:cNvSpPr txBox="1"/>
            <p:nvPr/>
          </p:nvSpPr>
          <p:spPr>
            <a:xfrm>
              <a:off x="1562096" y="1880010"/>
              <a:ext cx="6010283" cy="52382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800"/>
                <a:buFont typeface="Arial"/>
                <a:buNone/>
              </a:pPr>
              <a:r>
                <a:rPr b="0" i="0" lang="en-US" sz="2800" u="non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rPr>
                <a:t>A daisy</a:t>
              </a:r>
              <a:endParaRPr/>
            </a:p>
          </p:txBody>
        </p:sp>
      </p:grpSp>
      <p:grpSp>
        <p:nvGrpSpPr>
          <p:cNvPr id="114" name="Google Shape;114;p17"/>
          <p:cNvGrpSpPr/>
          <p:nvPr/>
        </p:nvGrpSpPr>
        <p:grpSpPr>
          <a:xfrm>
            <a:off x="831850" y="3224212"/>
            <a:ext cx="7470775" cy="855662"/>
            <a:chOff x="832632" y="3000676"/>
            <a:chExt cx="7469205" cy="856648"/>
          </a:xfrm>
        </p:grpSpPr>
        <p:sp>
          <p:nvSpPr>
            <p:cNvPr id="115" name="Google Shape;115;p17"/>
            <p:cNvSpPr/>
            <p:nvPr/>
          </p:nvSpPr>
          <p:spPr>
            <a:xfrm>
              <a:off x="832632" y="3000676"/>
              <a:ext cx="7469205" cy="856648"/>
            </a:xfrm>
            <a:prstGeom prst="roundRect">
              <a:avLst>
                <a:gd fmla="val 16667" name="adj"/>
              </a:avLst>
            </a:prstGeom>
            <a:solidFill>
              <a:srgbClr val="77A348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6" name="Google Shape;116;p17"/>
            <p:cNvSpPr txBox="1"/>
            <p:nvPr/>
          </p:nvSpPr>
          <p:spPr>
            <a:xfrm>
              <a:off x="1013104" y="3013501"/>
              <a:ext cx="613566" cy="83099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4800"/>
                <a:buFont typeface="Arial"/>
                <a:buNone/>
              </a:pPr>
              <a:r>
                <a:rPr b="0" i="0" lang="en-US" sz="4800" u="non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rPr>
                <a:t>B</a:t>
              </a:r>
              <a:endParaRPr/>
            </a:p>
          </p:txBody>
        </p:sp>
        <p:sp>
          <p:nvSpPr>
            <p:cNvPr id="117" name="Google Shape;117;p17"/>
            <p:cNvSpPr txBox="1"/>
            <p:nvPr/>
          </p:nvSpPr>
          <p:spPr>
            <a:xfrm>
              <a:off x="1857723" y="3167389"/>
              <a:ext cx="5419023" cy="52322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800"/>
                <a:buFont typeface="Arial"/>
                <a:buNone/>
              </a:pPr>
              <a:r>
                <a:rPr b="0" i="0" lang="en-US" sz="2800" u="non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rPr>
                <a:t>A horse</a:t>
              </a:r>
              <a:endParaRPr/>
            </a:p>
          </p:txBody>
        </p:sp>
      </p:grpSp>
      <p:grpSp>
        <p:nvGrpSpPr>
          <p:cNvPr id="118" name="Google Shape;118;p17"/>
          <p:cNvGrpSpPr/>
          <p:nvPr/>
        </p:nvGrpSpPr>
        <p:grpSpPr>
          <a:xfrm>
            <a:off x="831850" y="4589462"/>
            <a:ext cx="7470775" cy="855662"/>
            <a:chOff x="832631" y="4288055"/>
            <a:chExt cx="7469205" cy="856648"/>
          </a:xfrm>
        </p:grpSpPr>
        <p:sp>
          <p:nvSpPr>
            <p:cNvPr id="119" name="Google Shape;119;p17"/>
            <p:cNvSpPr/>
            <p:nvPr/>
          </p:nvSpPr>
          <p:spPr>
            <a:xfrm>
              <a:off x="832631" y="4288055"/>
              <a:ext cx="7469205" cy="856648"/>
            </a:xfrm>
            <a:prstGeom prst="roundRect">
              <a:avLst>
                <a:gd fmla="val 16667" name="adj"/>
              </a:avLst>
            </a:prstGeom>
            <a:solidFill>
              <a:srgbClr val="77A348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0" name="Google Shape;120;p17"/>
            <p:cNvSpPr txBox="1"/>
            <p:nvPr/>
          </p:nvSpPr>
          <p:spPr>
            <a:xfrm>
              <a:off x="1013104" y="4313706"/>
              <a:ext cx="613566" cy="83099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4800"/>
                <a:buFont typeface="Arial"/>
                <a:buNone/>
              </a:pPr>
              <a:r>
                <a:rPr b="0" i="0" lang="en-US" sz="4800" u="non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rPr>
                <a:t>C</a:t>
              </a:r>
              <a:endParaRPr/>
            </a:p>
          </p:txBody>
        </p:sp>
        <p:sp>
          <p:nvSpPr>
            <p:cNvPr id="121" name="Google Shape;121;p17"/>
            <p:cNvSpPr txBox="1"/>
            <p:nvPr/>
          </p:nvSpPr>
          <p:spPr>
            <a:xfrm>
              <a:off x="1606610" y="4466008"/>
              <a:ext cx="5921245" cy="52382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800"/>
                <a:buFont typeface="Arial"/>
                <a:buNone/>
              </a:pPr>
              <a:r>
                <a:rPr b="0" i="0" lang="en-US" sz="2800" u="non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rPr>
                <a:t>A tiger</a:t>
              </a:r>
              <a:endParaRPr/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20"/>
          <p:cNvSpPr/>
          <p:nvPr>
            <p:ph type="title"/>
          </p:nvPr>
        </p:nvSpPr>
        <p:spPr>
          <a:xfrm>
            <a:off x="457200" y="628650"/>
            <a:ext cx="8220075" cy="993775"/>
          </a:xfrm>
          <a:prstGeom prst="roundRect">
            <a:avLst>
              <a:gd fmla="val 16667" name="adj"/>
            </a:avLst>
          </a:prstGeom>
          <a:noFill/>
          <a:ln>
            <a:noFill/>
          </a:ln>
        </p:spPr>
        <p:txBody>
          <a:bodyPr anchorCtr="1" anchor="ctr" bIns="252000" lIns="252000" spcFirstLastPara="1" rIns="252000" wrap="square" tIns="2520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1C1C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rPr>
              <a:t>What is always at the start of a food chain or web?</a:t>
            </a:r>
            <a:endParaRPr/>
          </a:p>
        </p:txBody>
      </p:sp>
      <p:grpSp>
        <p:nvGrpSpPr>
          <p:cNvPr id="127" name="Google Shape;127;p20"/>
          <p:cNvGrpSpPr/>
          <p:nvPr/>
        </p:nvGrpSpPr>
        <p:grpSpPr>
          <a:xfrm>
            <a:off x="836612" y="1858962"/>
            <a:ext cx="7470775" cy="855662"/>
            <a:chOff x="837397" y="1713297"/>
            <a:chExt cx="7469205" cy="856648"/>
          </a:xfrm>
        </p:grpSpPr>
        <p:sp>
          <p:nvSpPr>
            <p:cNvPr id="128" name="Google Shape;128;p20"/>
            <p:cNvSpPr/>
            <p:nvPr/>
          </p:nvSpPr>
          <p:spPr>
            <a:xfrm>
              <a:off x="837397" y="1713297"/>
              <a:ext cx="7469205" cy="856648"/>
            </a:xfrm>
            <a:prstGeom prst="roundRect">
              <a:avLst>
                <a:gd fmla="val 16667" name="adj"/>
              </a:avLst>
            </a:prstGeom>
            <a:solidFill>
              <a:srgbClr val="77A348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9" name="Google Shape;129;p20"/>
            <p:cNvSpPr txBox="1"/>
            <p:nvPr/>
          </p:nvSpPr>
          <p:spPr>
            <a:xfrm>
              <a:off x="1013104" y="1726122"/>
              <a:ext cx="613566" cy="83099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4800"/>
                <a:buFont typeface="Arial"/>
                <a:buNone/>
              </a:pPr>
              <a:r>
                <a:rPr b="0" i="0" lang="en-US" sz="4800" u="non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rPr>
                <a:t>A</a:t>
              </a:r>
              <a:endParaRPr/>
            </a:p>
          </p:txBody>
        </p:sp>
        <p:sp>
          <p:nvSpPr>
            <p:cNvPr id="130" name="Google Shape;130;p20"/>
            <p:cNvSpPr txBox="1"/>
            <p:nvPr/>
          </p:nvSpPr>
          <p:spPr>
            <a:xfrm>
              <a:off x="1562096" y="1880010"/>
              <a:ext cx="6010283" cy="52382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800"/>
                <a:buFont typeface="Arial"/>
                <a:buNone/>
              </a:pPr>
              <a:r>
                <a:rPr b="0" i="0" lang="en-US" sz="2800" u="non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rPr>
                <a:t>an insect</a:t>
              </a:r>
              <a:endParaRPr/>
            </a:p>
          </p:txBody>
        </p:sp>
      </p:grpSp>
      <p:grpSp>
        <p:nvGrpSpPr>
          <p:cNvPr id="131" name="Google Shape;131;p20"/>
          <p:cNvGrpSpPr/>
          <p:nvPr/>
        </p:nvGrpSpPr>
        <p:grpSpPr>
          <a:xfrm>
            <a:off x="831850" y="3224212"/>
            <a:ext cx="7470775" cy="855662"/>
            <a:chOff x="832632" y="3000676"/>
            <a:chExt cx="7469205" cy="856648"/>
          </a:xfrm>
        </p:grpSpPr>
        <p:sp>
          <p:nvSpPr>
            <p:cNvPr id="132" name="Google Shape;132;p20"/>
            <p:cNvSpPr/>
            <p:nvPr/>
          </p:nvSpPr>
          <p:spPr>
            <a:xfrm>
              <a:off x="832632" y="3000676"/>
              <a:ext cx="7469205" cy="856648"/>
            </a:xfrm>
            <a:prstGeom prst="roundRect">
              <a:avLst>
                <a:gd fmla="val 16667" name="adj"/>
              </a:avLst>
            </a:prstGeom>
            <a:solidFill>
              <a:srgbClr val="77A348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3" name="Google Shape;133;p20"/>
            <p:cNvSpPr txBox="1"/>
            <p:nvPr/>
          </p:nvSpPr>
          <p:spPr>
            <a:xfrm>
              <a:off x="1013104" y="3013501"/>
              <a:ext cx="613566" cy="83099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4800"/>
                <a:buFont typeface="Arial"/>
                <a:buNone/>
              </a:pPr>
              <a:r>
                <a:rPr b="0" i="0" lang="en-US" sz="4800" u="non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rPr>
                <a:t>B</a:t>
              </a:r>
              <a:endParaRPr/>
            </a:p>
          </p:txBody>
        </p:sp>
        <p:sp>
          <p:nvSpPr>
            <p:cNvPr id="134" name="Google Shape;134;p20"/>
            <p:cNvSpPr txBox="1"/>
            <p:nvPr/>
          </p:nvSpPr>
          <p:spPr>
            <a:xfrm>
              <a:off x="1862485" y="3167389"/>
              <a:ext cx="5419023" cy="52322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800"/>
                <a:buFont typeface="Arial"/>
                <a:buNone/>
              </a:pPr>
              <a:r>
                <a:rPr b="0" i="0" lang="en-US" sz="2800" u="non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rPr>
                <a:t>a big cat</a:t>
              </a:r>
              <a:endParaRPr/>
            </a:p>
          </p:txBody>
        </p:sp>
      </p:grpSp>
      <p:grpSp>
        <p:nvGrpSpPr>
          <p:cNvPr id="135" name="Google Shape;135;p20"/>
          <p:cNvGrpSpPr/>
          <p:nvPr/>
        </p:nvGrpSpPr>
        <p:grpSpPr>
          <a:xfrm>
            <a:off x="831850" y="4589462"/>
            <a:ext cx="7470775" cy="855662"/>
            <a:chOff x="832631" y="4288055"/>
            <a:chExt cx="7469205" cy="856648"/>
          </a:xfrm>
        </p:grpSpPr>
        <p:sp>
          <p:nvSpPr>
            <p:cNvPr id="136" name="Google Shape;136;p20"/>
            <p:cNvSpPr/>
            <p:nvPr/>
          </p:nvSpPr>
          <p:spPr>
            <a:xfrm>
              <a:off x="832631" y="4288055"/>
              <a:ext cx="7469205" cy="856648"/>
            </a:xfrm>
            <a:prstGeom prst="roundRect">
              <a:avLst>
                <a:gd fmla="val 16667" name="adj"/>
              </a:avLst>
            </a:prstGeom>
            <a:solidFill>
              <a:srgbClr val="77A348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7" name="Google Shape;137;p20"/>
            <p:cNvSpPr txBox="1"/>
            <p:nvPr/>
          </p:nvSpPr>
          <p:spPr>
            <a:xfrm>
              <a:off x="1013104" y="4313706"/>
              <a:ext cx="613566" cy="83099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4800"/>
                <a:buFont typeface="Arial"/>
                <a:buNone/>
              </a:pPr>
              <a:r>
                <a:rPr b="0" i="0" lang="en-US" sz="4800" u="non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rPr>
                <a:t>C</a:t>
              </a:r>
              <a:endParaRPr/>
            </a:p>
          </p:txBody>
        </p:sp>
        <p:sp>
          <p:nvSpPr>
            <p:cNvPr id="138" name="Google Shape;138;p20"/>
            <p:cNvSpPr txBox="1"/>
            <p:nvPr/>
          </p:nvSpPr>
          <p:spPr>
            <a:xfrm>
              <a:off x="1198838" y="4454468"/>
              <a:ext cx="6736789" cy="52382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800"/>
                <a:buFont typeface="Arial"/>
                <a:buNone/>
              </a:pPr>
              <a:r>
                <a:rPr b="0" i="0" lang="en-US" sz="2800" u="non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rPr>
                <a:t>a green plant</a:t>
              </a:r>
              <a:endParaRPr/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23"/>
          <p:cNvSpPr/>
          <p:nvPr>
            <p:ph type="title"/>
          </p:nvPr>
        </p:nvSpPr>
        <p:spPr>
          <a:xfrm>
            <a:off x="457200" y="628650"/>
            <a:ext cx="8220075" cy="993775"/>
          </a:xfrm>
          <a:prstGeom prst="roundRect">
            <a:avLst>
              <a:gd fmla="val 16667" name="adj"/>
            </a:avLst>
          </a:prstGeom>
          <a:noFill/>
          <a:ln>
            <a:noFill/>
          </a:ln>
        </p:spPr>
        <p:txBody>
          <a:bodyPr anchorCtr="1" anchor="ctr" bIns="252000" lIns="252000" spcFirstLastPara="1" rIns="252000" wrap="square" tIns="2520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1C1C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rPr>
              <a:t>Why do food chains and webs always start with</a:t>
            </a:r>
            <a:br>
              <a:rPr b="1" i="0" lang="en-US" sz="2400" u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i="0" lang="en-US" sz="2400" u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rPr>
              <a:t>green plants?</a:t>
            </a:r>
            <a:endParaRPr/>
          </a:p>
        </p:txBody>
      </p:sp>
      <p:grpSp>
        <p:nvGrpSpPr>
          <p:cNvPr id="144" name="Google Shape;144;p23"/>
          <p:cNvGrpSpPr/>
          <p:nvPr/>
        </p:nvGrpSpPr>
        <p:grpSpPr>
          <a:xfrm>
            <a:off x="836612" y="1858962"/>
            <a:ext cx="7470775" cy="855662"/>
            <a:chOff x="837397" y="1713297"/>
            <a:chExt cx="7469205" cy="856648"/>
          </a:xfrm>
        </p:grpSpPr>
        <p:sp>
          <p:nvSpPr>
            <p:cNvPr id="145" name="Google Shape;145;p23"/>
            <p:cNvSpPr/>
            <p:nvPr/>
          </p:nvSpPr>
          <p:spPr>
            <a:xfrm>
              <a:off x="837397" y="1713297"/>
              <a:ext cx="7469205" cy="856648"/>
            </a:xfrm>
            <a:prstGeom prst="roundRect">
              <a:avLst>
                <a:gd fmla="val 16667" name="adj"/>
              </a:avLst>
            </a:prstGeom>
            <a:solidFill>
              <a:srgbClr val="77A348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6" name="Google Shape;146;p23"/>
            <p:cNvSpPr txBox="1"/>
            <p:nvPr/>
          </p:nvSpPr>
          <p:spPr>
            <a:xfrm>
              <a:off x="1013104" y="1726122"/>
              <a:ext cx="613566" cy="83099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4800"/>
                <a:buFont typeface="Arial"/>
                <a:buNone/>
              </a:pPr>
              <a:r>
                <a:rPr b="0" i="0" lang="en-US" sz="4800" u="non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rPr>
                <a:t>A</a:t>
              </a:r>
              <a:endParaRPr/>
            </a:p>
          </p:txBody>
        </p:sp>
        <p:sp>
          <p:nvSpPr>
            <p:cNvPr id="147" name="Google Shape;147;p23"/>
            <p:cNvSpPr txBox="1"/>
            <p:nvPr/>
          </p:nvSpPr>
          <p:spPr>
            <a:xfrm>
              <a:off x="1862488" y="1879709"/>
              <a:ext cx="6010283" cy="52382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800"/>
                <a:buFont typeface="Arial"/>
                <a:buNone/>
              </a:pPr>
              <a:r>
                <a:rPr b="0" i="0" lang="en-US" sz="2800" u="non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rPr>
                <a:t>green plants taste a lot nicer</a:t>
              </a:r>
              <a:endParaRPr/>
            </a:p>
          </p:txBody>
        </p:sp>
      </p:grpSp>
      <p:grpSp>
        <p:nvGrpSpPr>
          <p:cNvPr id="148" name="Google Shape;148;p23"/>
          <p:cNvGrpSpPr/>
          <p:nvPr/>
        </p:nvGrpSpPr>
        <p:grpSpPr>
          <a:xfrm>
            <a:off x="831850" y="3224212"/>
            <a:ext cx="7470775" cy="855662"/>
            <a:chOff x="832632" y="3000676"/>
            <a:chExt cx="7469205" cy="856648"/>
          </a:xfrm>
        </p:grpSpPr>
        <p:sp>
          <p:nvSpPr>
            <p:cNvPr id="149" name="Google Shape;149;p23"/>
            <p:cNvSpPr/>
            <p:nvPr/>
          </p:nvSpPr>
          <p:spPr>
            <a:xfrm>
              <a:off x="832632" y="3000676"/>
              <a:ext cx="7469205" cy="856648"/>
            </a:xfrm>
            <a:prstGeom prst="roundRect">
              <a:avLst>
                <a:gd fmla="val 16667" name="adj"/>
              </a:avLst>
            </a:prstGeom>
            <a:solidFill>
              <a:srgbClr val="77A348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0" name="Google Shape;150;p23"/>
            <p:cNvSpPr txBox="1"/>
            <p:nvPr/>
          </p:nvSpPr>
          <p:spPr>
            <a:xfrm>
              <a:off x="1013104" y="3013501"/>
              <a:ext cx="613566" cy="83099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4800"/>
                <a:buFont typeface="Arial"/>
                <a:buNone/>
              </a:pPr>
              <a:r>
                <a:rPr b="0" i="0" lang="en-US" sz="4800" u="non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rPr>
                <a:t>B</a:t>
              </a:r>
              <a:endParaRPr/>
            </a:p>
          </p:txBody>
        </p:sp>
        <p:sp>
          <p:nvSpPr>
            <p:cNvPr id="151" name="Google Shape;151;p23"/>
            <p:cNvSpPr txBox="1"/>
            <p:nvPr/>
          </p:nvSpPr>
          <p:spPr>
            <a:xfrm>
              <a:off x="1733426" y="3228713"/>
              <a:ext cx="6268400" cy="40057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000"/>
                <a:buFont typeface="Arial"/>
                <a:buNone/>
              </a:pPr>
              <a:r>
                <a:rPr b="0" i="0" lang="en-US" sz="2000" u="non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rPr>
                <a:t>green plants absorb the Sun’s energy to produce food</a:t>
              </a:r>
              <a:endParaRPr/>
            </a:p>
          </p:txBody>
        </p:sp>
      </p:grpSp>
      <p:grpSp>
        <p:nvGrpSpPr>
          <p:cNvPr id="152" name="Google Shape;152;p23"/>
          <p:cNvGrpSpPr/>
          <p:nvPr/>
        </p:nvGrpSpPr>
        <p:grpSpPr>
          <a:xfrm>
            <a:off x="831850" y="4589462"/>
            <a:ext cx="7470775" cy="855662"/>
            <a:chOff x="832631" y="4288055"/>
            <a:chExt cx="7469205" cy="856648"/>
          </a:xfrm>
        </p:grpSpPr>
        <p:sp>
          <p:nvSpPr>
            <p:cNvPr id="153" name="Google Shape;153;p23"/>
            <p:cNvSpPr/>
            <p:nvPr/>
          </p:nvSpPr>
          <p:spPr>
            <a:xfrm>
              <a:off x="832631" y="4288055"/>
              <a:ext cx="7469205" cy="856648"/>
            </a:xfrm>
            <a:prstGeom prst="roundRect">
              <a:avLst>
                <a:gd fmla="val 16667" name="adj"/>
              </a:avLst>
            </a:prstGeom>
            <a:solidFill>
              <a:srgbClr val="77A348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4" name="Google Shape;154;p23"/>
            <p:cNvSpPr txBox="1"/>
            <p:nvPr/>
          </p:nvSpPr>
          <p:spPr>
            <a:xfrm>
              <a:off x="1013104" y="4313706"/>
              <a:ext cx="613566" cy="83099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4800"/>
                <a:buFont typeface="Arial"/>
                <a:buNone/>
              </a:pPr>
              <a:r>
                <a:rPr b="0" i="0" lang="en-US" sz="4800" u="non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rPr>
                <a:t>C</a:t>
              </a:r>
              <a:endParaRPr/>
            </a:p>
          </p:txBody>
        </p:sp>
        <p:sp>
          <p:nvSpPr>
            <p:cNvPr id="155" name="Google Shape;155;p23"/>
            <p:cNvSpPr txBox="1"/>
            <p:nvPr/>
          </p:nvSpPr>
          <p:spPr>
            <a:xfrm>
              <a:off x="1499230" y="4467292"/>
              <a:ext cx="6736789" cy="52382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800"/>
                <a:buFont typeface="Arial"/>
                <a:buNone/>
              </a:pPr>
              <a:r>
                <a:rPr b="0" i="0" lang="en-US" sz="2800" u="non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rPr>
                <a:t>green plants look the best to eat</a:t>
              </a:r>
              <a:endParaRPr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5_Office Theme">
  <a:themeElements>
    <a:clrScheme name="Twinkl Template">
      <a:dk1>
        <a:srgbClr val="1C1C1C"/>
      </a:dk1>
      <a:lt1>
        <a:srgbClr val="FFFFFF"/>
      </a:lt1>
      <a:dk2>
        <a:srgbClr val="4A4A4A"/>
      </a:dk2>
      <a:lt2>
        <a:srgbClr val="F4F2F2"/>
      </a:lt2>
      <a:accent1>
        <a:srgbClr val="E34192"/>
      </a:accent1>
      <a:accent2>
        <a:srgbClr val="EB8634"/>
      </a:accent2>
      <a:accent3>
        <a:srgbClr val="E6C734"/>
      </a:accent3>
      <a:accent4>
        <a:srgbClr val="79AD42"/>
      </a:accent4>
      <a:accent5>
        <a:srgbClr val="23A7F9"/>
      </a:accent5>
      <a:accent6>
        <a:srgbClr val="954EBE"/>
      </a:accent6>
      <a:hlink>
        <a:srgbClr val="23A7F9"/>
      </a:hlink>
      <a:folHlink>
        <a:srgbClr val="75707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1_Office Theme">
  <a:themeElements>
    <a:clrScheme name="Twinkl Template">
      <a:dk1>
        <a:srgbClr val="1C1C1C"/>
      </a:dk1>
      <a:lt1>
        <a:srgbClr val="FFFFFF"/>
      </a:lt1>
      <a:dk2>
        <a:srgbClr val="4A4A4A"/>
      </a:dk2>
      <a:lt2>
        <a:srgbClr val="F4F2F2"/>
      </a:lt2>
      <a:accent1>
        <a:srgbClr val="E34192"/>
      </a:accent1>
      <a:accent2>
        <a:srgbClr val="EB8634"/>
      </a:accent2>
      <a:accent3>
        <a:srgbClr val="E6C734"/>
      </a:accent3>
      <a:accent4>
        <a:srgbClr val="79AD42"/>
      </a:accent4>
      <a:accent5>
        <a:srgbClr val="23A7F9"/>
      </a:accent5>
      <a:accent6>
        <a:srgbClr val="954EBE"/>
      </a:accent6>
      <a:hlink>
        <a:srgbClr val="23A7F9"/>
      </a:hlink>
      <a:folHlink>
        <a:srgbClr val="75707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xmlns:r="http://schemas.openxmlformats.org/officeDocument/2006/relationships" name="3_Office Theme">
  <a:themeElements>
    <a:clrScheme name="Twinkl Template">
      <a:dk1>
        <a:srgbClr val="1C1C1C"/>
      </a:dk1>
      <a:lt1>
        <a:srgbClr val="FFFFFF"/>
      </a:lt1>
      <a:dk2>
        <a:srgbClr val="4A4A4A"/>
      </a:dk2>
      <a:lt2>
        <a:srgbClr val="F4F2F2"/>
      </a:lt2>
      <a:accent1>
        <a:srgbClr val="E34192"/>
      </a:accent1>
      <a:accent2>
        <a:srgbClr val="EB8634"/>
      </a:accent2>
      <a:accent3>
        <a:srgbClr val="E6C734"/>
      </a:accent3>
      <a:accent4>
        <a:srgbClr val="79AD42"/>
      </a:accent4>
      <a:accent5>
        <a:srgbClr val="23A7F9"/>
      </a:accent5>
      <a:accent6>
        <a:srgbClr val="954EBE"/>
      </a:accent6>
      <a:hlink>
        <a:srgbClr val="23A7F9"/>
      </a:hlink>
      <a:folHlink>
        <a:srgbClr val="75707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2018-01-22T15:22:29Z</dcterms:created>
  <dc:creator>Liv Robson-Hughes</dc:creator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