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906"/>
  </p:normalViewPr>
  <p:slideViewPr>
    <p:cSldViewPr snapToGrid="0" snapToObjects="1">
      <p:cViewPr varScale="1">
        <p:scale>
          <a:sx n="69" d="100"/>
          <a:sy n="69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1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0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17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3362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39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2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55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0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2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33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  <p:sldLayoutId id="214748376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0B1CE5-F5F6-7B47-B31E-8F2E10B4D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MINUTE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9EB8D5-81A5-1A4B-8CB0-AF4B9712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Extraction of metals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3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9F1136-5BC2-9040-8E73-EE4E5F4F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2" y="3033377"/>
            <a:ext cx="8423565" cy="147396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Explain the terms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1.Ore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2.Reduction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3.Electrolysis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1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31C525-C977-E649-B30E-E3559E42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098" y="2820941"/>
            <a:ext cx="8761413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reactivity series?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2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4592E-1C40-D240-918D-23E97ACC5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299" y="3144214"/>
            <a:ext cx="11037047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EXPLAIN THE WORKING OF BLAST FURNACE IN THE EXTRACION OF IRON FROM ITS ORE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BEA25-A331-994A-8311-099C5872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54" y="3180005"/>
            <a:ext cx="9233231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SLAG ?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6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A65F6-0F92-B64D-910B-F58EF141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462" y="2979305"/>
            <a:ext cx="9607985" cy="70696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THE EQUATIONS OF ALL CHEMICAL REACTION TAKING PLACE IN THE BLAST FURNACE.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3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97BEB-8B7D-AB44-B1A7-B65192F6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17" y="3449013"/>
            <a:ext cx="8761413" cy="70696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EXPLAIN THE WORKING OF </a:t>
            </a:r>
            <a:r>
              <a:rPr lang="en-US" dirty="0" smtClean="0">
                <a:solidFill>
                  <a:srgbClr val="FF0000"/>
                </a:solidFill>
              </a:rPr>
              <a:t>ELECTROLYTIC CELL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>
                <a:solidFill>
                  <a:srgbClr val="FF0000"/>
                </a:solidFill>
              </a:rPr>
              <a:t>THE </a:t>
            </a:r>
            <a:r>
              <a:rPr lang="en-US" smtClean="0">
                <a:solidFill>
                  <a:srgbClr val="FF0000"/>
                </a:solidFill>
              </a:rPr>
              <a:t>EXTRACTION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ALUMINIUM </a:t>
            </a:r>
            <a:r>
              <a:rPr lang="en-US" dirty="0">
                <a:solidFill>
                  <a:srgbClr val="FF0000"/>
                </a:solidFill>
              </a:rPr>
              <a:t>FROM ITS ORE</a:t>
            </a:r>
            <a:r>
              <a:rPr lang="en-US" dirty="0"/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9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What is the role of </a:t>
            </a:r>
            <a:r>
              <a:rPr lang="en-US" sz="3600" dirty="0" err="1" smtClean="0">
                <a:solidFill>
                  <a:srgbClr val="FF0000"/>
                </a:solidFill>
              </a:rPr>
              <a:t>cryolite</a:t>
            </a:r>
            <a:r>
              <a:rPr lang="en-US" sz="3600" dirty="0" smtClean="0">
                <a:solidFill>
                  <a:srgbClr val="FF0000"/>
                </a:solidFill>
              </a:rPr>
              <a:t> in the extraction of </a:t>
            </a:r>
            <a:r>
              <a:rPr lang="en-US" sz="3600" dirty="0" err="1" smtClean="0">
                <a:solidFill>
                  <a:srgbClr val="FF0000"/>
                </a:solidFill>
              </a:rPr>
              <a:t>aluminium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112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Why does the </a:t>
            </a:r>
            <a:r>
              <a:rPr lang="en-US" sz="3600" dirty="0" err="1" smtClean="0">
                <a:solidFill>
                  <a:srgbClr val="FF0000"/>
                </a:solidFill>
              </a:rPr>
              <a:t>the</a:t>
            </a:r>
            <a:r>
              <a:rPr lang="en-US" sz="3600" dirty="0" smtClean="0">
                <a:solidFill>
                  <a:srgbClr val="FF0000"/>
                </a:solidFill>
              </a:rPr>
              <a:t> anode in the electrolytic cell for extracting </a:t>
            </a:r>
            <a:r>
              <a:rPr lang="en-US" sz="3600" dirty="0" err="1" smtClean="0">
                <a:solidFill>
                  <a:srgbClr val="FF0000"/>
                </a:solidFill>
              </a:rPr>
              <a:t>aluminium</a:t>
            </a:r>
            <a:r>
              <a:rPr lang="en-US" sz="3600" dirty="0" smtClean="0">
                <a:solidFill>
                  <a:srgbClr val="FF0000"/>
                </a:solidFill>
              </a:rPr>
              <a:t> need replacing regularly?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74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{0D57EF94-0EEE-2541-9674-C85D8F372F23}tf10001076</Template>
  <TotalTime>85</TotalTime>
  <Words>89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MINUTE QUESTIONS</vt:lpstr>
      <vt:lpstr>Explain the terms  1.Ore 2.Reduction 3.Electrolysis</vt:lpstr>
      <vt:lpstr>What is reactivity series?</vt:lpstr>
      <vt:lpstr>EXPLAIN THE WORKING OF BLAST FURNACE IN THE EXTRACION OF IRON FROM ITS ORE. </vt:lpstr>
      <vt:lpstr>WHAT IS SLAG ? </vt:lpstr>
      <vt:lpstr>WRITE THE EQUATIONS OF ALL CHEMICAL REACTION TAKING PLACE IN THE BLAST FURNACE.</vt:lpstr>
      <vt:lpstr>EXPLAIN THE WORKING OF ELECTROLYTIC CELL IN THE EXTRACTION OF ALUMINIUM FROM ITS ORE.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MINUTE QUESTIONS</dc:title>
  <dc:creator>Ailyn Sungcaya</dc:creator>
  <cp:lastModifiedBy>MUHAMMED MANSOOR</cp:lastModifiedBy>
  <cp:revision>27</cp:revision>
  <dcterms:created xsi:type="dcterms:W3CDTF">2022-09-03T11:14:23Z</dcterms:created>
  <dcterms:modified xsi:type="dcterms:W3CDTF">2023-10-03T10:03:28Z</dcterms:modified>
</cp:coreProperties>
</file>