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0"/>
    <p:restoredTop sz="94906"/>
  </p:normalViewPr>
  <p:slideViewPr>
    <p:cSldViewPr snapToGrid="0" snapToObjects="1">
      <p:cViewPr varScale="1">
        <p:scale>
          <a:sx n="69" d="100"/>
          <a:sy n="69" d="100"/>
        </p:scale>
        <p:origin x="5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5923F103-BC34-4FE4-A40E-EDDEECFDA5D0}" type="datetimeFigureOut">
              <a:rPr lang="en-US" smtClean="0"/>
              <a:pPr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513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902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517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03362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739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99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3201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8550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101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236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426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649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823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832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393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646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03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33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  <p:sldLayoutId id="2147483759" r:id="rId13"/>
    <p:sldLayoutId id="2147483760" r:id="rId14"/>
    <p:sldLayoutId id="2147483761" r:id="rId15"/>
    <p:sldLayoutId id="2147483762" r:id="rId16"/>
    <p:sldLayoutId id="2147483763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0B1CE5-F5F6-7B47-B31E-8F2E10B4DF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MINUTE QUESTIONS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F9EB8D5-81A5-1A4B-8CB0-AF4B9712E5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Extraction of metals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937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9F1136-5BC2-9040-8E73-EE4E5F4F8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562" y="3033377"/>
            <a:ext cx="8423565" cy="1473968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Explain the terms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1.Ore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2.Reduction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3.Electrolysis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615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31C525-C977-E649-B30E-E3559E42B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098" y="2820941"/>
            <a:ext cx="8761413" cy="706964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What is reactivity series?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622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94592E-1C40-D240-918D-23E97ACC5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299" y="3144214"/>
            <a:ext cx="11037047" cy="706964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EXPLAIN THE WORKING OF BLAST FURNACE IN THE EXTRACION OF IRON FROM ITS ORE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46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CBEA25-A331-994A-8311-099C5872D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54" y="3180005"/>
            <a:ext cx="9233231" cy="706964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WHAT IS SLAG ?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669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9A65F6-0F92-B64D-910B-F58EF141D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9462" y="2979305"/>
            <a:ext cx="9607985" cy="706964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WRITE THE EQUATIONS OF ALL CHEMICAL REACTION TAKING PLACE IN THE BLAST FURNACE.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031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697BEB-8B7D-AB44-B1A7-B65192F62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717" y="3449013"/>
            <a:ext cx="8761413" cy="706964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EXPLAIN THE WORKING OF </a:t>
            </a:r>
            <a:r>
              <a:rPr lang="en-US" dirty="0" smtClean="0">
                <a:solidFill>
                  <a:srgbClr val="FF0000"/>
                </a:solidFill>
              </a:rPr>
              <a:t>ELECTROLYTIC CELL </a:t>
            </a:r>
            <a:r>
              <a:rPr lang="en-US" dirty="0">
                <a:solidFill>
                  <a:srgbClr val="FF0000"/>
                </a:solidFill>
              </a:rPr>
              <a:t>IN </a:t>
            </a:r>
            <a:r>
              <a:rPr lang="en-US">
                <a:solidFill>
                  <a:srgbClr val="FF0000"/>
                </a:solidFill>
              </a:rPr>
              <a:t>THE </a:t>
            </a:r>
            <a:r>
              <a:rPr lang="en-US" smtClean="0">
                <a:solidFill>
                  <a:srgbClr val="FF0000"/>
                </a:solidFill>
              </a:rPr>
              <a:t>EXTRACTION </a:t>
            </a:r>
            <a:r>
              <a:rPr lang="en-US" dirty="0">
                <a:solidFill>
                  <a:srgbClr val="FF0000"/>
                </a:solidFill>
              </a:rPr>
              <a:t>OF </a:t>
            </a:r>
            <a:r>
              <a:rPr lang="en-US" dirty="0" smtClean="0">
                <a:solidFill>
                  <a:srgbClr val="FF0000"/>
                </a:solidFill>
              </a:rPr>
              <a:t>ALUMINIUM </a:t>
            </a:r>
            <a:r>
              <a:rPr lang="en-US" dirty="0">
                <a:solidFill>
                  <a:srgbClr val="FF0000"/>
                </a:solidFill>
              </a:rPr>
              <a:t>FROM ITS ORE</a:t>
            </a:r>
            <a:r>
              <a:rPr lang="en-US" dirty="0"/>
              <a:t>.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695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What is the role of </a:t>
            </a:r>
            <a:r>
              <a:rPr lang="en-US" sz="3600" dirty="0" err="1" smtClean="0">
                <a:solidFill>
                  <a:srgbClr val="FF0000"/>
                </a:solidFill>
              </a:rPr>
              <a:t>cryolite</a:t>
            </a:r>
            <a:r>
              <a:rPr lang="en-US" sz="3600" dirty="0" smtClean="0">
                <a:solidFill>
                  <a:srgbClr val="FF0000"/>
                </a:solidFill>
              </a:rPr>
              <a:t> in the extraction of </a:t>
            </a:r>
            <a:r>
              <a:rPr lang="en-US" sz="3600" dirty="0" err="1" smtClean="0">
                <a:solidFill>
                  <a:srgbClr val="FF0000"/>
                </a:solidFill>
              </a:rPr>
              <a:t>aluminium</a:t>
            </a:r>
            <a:r>
              <a:rPr lang="en-US" sz="3600" dirty="0" smtClean="0">
                <a:solidFill>
                  <a:srgbClr val="FF0000"/>
                </a:solidFill>
              </a:rPr>
              <a:t> 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81129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Why does the </a:t>
            </a:r>
            <a:r>
              <a:rPr lang="en-US" sz="3600" dirty="0" err="1" smtClean="0">
                <a:solidFill>
                  <a:srgbClr val="FF0000"/>
                </a:solidFill>
              </a:rPr>
              <a:t>the</a:t>
            </a:r>
            <a:r>
              <a:rPr lang="en-US" sz="3600" dirty="0" smtClean="0">
                <a:solidFill>
                  <a:srgbClr val="FF0000"/>
                </a:solidFill>
              </a:rPr>
              <a:t> anode in the electrolytic cell for extracting </a:t>
            </a:r>
            <a:r>
              <a:rPr lang="en-US" sz="3600" dirty="0" err="1" smtClean="0">
                <a:solidFill>
                  <a:srgbClr val="FF0000"/>
                </a:solidFill>
              </a:rPr>
              <a:t>aluminium</a:t>
            </a:r>
            <a:r>
              <a:rPr lang="en-US" sz="3600" dirty="0" smtClean="0">
                <a:solidFill>
                  <a:srgbClr val="FF0000"/>
                </a:solidFill>
              </a:rPr>
              <a:t> need replacing regularly?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0746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{0D57EF94-0EEE-2541-9674-C85D8F372F23}tf10001076</Template>
  <TotalTime>85</TotalTime>
  <Words>89</Words>
  <Application>Microsoft Office PowerPoint</Application>
  <PresentationFormat>Widescreen</PresentationFormat>
  <Paragraphs>10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 Boardroom</vt:lpstr>
      <vt:lpstr>MINUTE QUESTIONS</vt:lpstr>
      <vt:lpstr>Explain the terms  1.Ore 2.Reduction 3.Electrolysis</vt:lpstr>
      <vt:lpstr>What is reactivity series?</vt:lpstr>
      <vt:lpstr>EXPLAIN THE WORKING OF BLAST FURNACE IN THE EXTRACION OF IRON FROM ITS ORE. </vt:lpstr>
      <vt:lpstr>WHAT IS SLAG ? </vt:lpstr>
      <vt:lpstr>WRITE THE EQUATIONS OF ALL CHEMICAL REACTION TAKING PLACE IN THE BLAST FURNACE.</vt:lpstr>
      <vt:lpstr>EXPLAIN THE WORKING OF ELECTROLYTIC CELL IN THE EXTRACTION OF ALUMINIUM FROM ITS ORE.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MINUTE QUESTIONS</dc:title>
  <dc:creator>Ailyn Sungcaya</dc:creator>
  <cp:lastModifiedBy>MUHAMMED MANSOOR</cp:lastModifiedBy>
  <cp:revision>27</cp:revision>
  <dcterms:created xsi:type="dcterms:W3CDTF">2022-09-03T11:14:23Z</dcterms:created>
  <dcterms:modified xsi:type="dcterms:W3CDTF">2023-10-03T10:03:28Z</dcterms:modified>
</cp:coreProperties>
</file>