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  <p:sldId id="272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ECOLOGY AND POPULATION SIZE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of Bacteria</a:t>
            </a:r>
            <a:endParaRPr lang="en-US" dirty="0"/>
          </a:p>
        </p:txBody>
      </p:sp>
      <p:pic>
        <p:nvPicPr>
          <p:cNvPr id="4" name="Content Placeholder 3" descr="sigmoid curv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828800"/>
            <a:ext cx="5486400" cy="4070350"/>
          </a:xfrm>
        </p:spPr>
      </p:pic>
      <p:sp>
        <p:nvSpPr>
          <p:cNvPr id="5" name="Rectangle 4"/>
          <p:cNvSpPr/>
          <p:nvPr/>
        </p:nvSpPr>
        <p:spPr>
          <a:xfrm>
            <a:off x="685800" y="64886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http://biology-igcse.weebly.com/population-size.html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Food supply</a:t>
            </a:r>
          </a:p>
          <a:p>
            <a:r>
              <a:rPr lang="en-US" dirty="0" smtClean="0"/>
              <a:t>Disease</a:t>
            </a:r>
          </a:p>
          <a:p>
            <a:r>
              <a:rPr lang="en-US" dirty="0" smtClean="0"/>
              <a:t>Nest sites</a:t>
            </a:r>
          </a:p>
          <a:p>
            <a:r>
              <a:rPr lang="en-US" dirty="0" smtClean="0"/>
              <a:t>Predators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Limiting factor- </a:t>
            </a:r>
            <a:r>
              <a:rPr lang="en-US" dirty="0" smtClean="0"/>
              <a:t>factor that stops the population from getting larger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sizes often oscillate</a:t>
            </a:r>
            <a:endParaRPr lang="en-US" dirty="0"/>
          </a:p>
        </p:txBody>
      </p:sp>
      <p:pic>
        <p:nvPicPr>
          <p:cNvPr id="4" name="Content Placeholder 3" descr="Population+Oscillation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447800"/>
            <a:ext cx="6096000" cy="4572000"/>
          </a:xfrm>
        </p:spPr>
      </p:pic>
      <p:sp>
        <p:nvSpPr>
          <p:cNvPr id="5" name="Rectangle 4"/>
          <p:cNvSpPr/>
          <p:nvPr/>
        </p:nvSpPr>
        <p:spPr>
          <a:xfrm>
            <a:off x="228600" y="6096000"/>
            <a:ext cx="3582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http://slideplayer.com/slide/5238724/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pyramids</a:t>
            </a:r>
            <a:endParaRPr lang="en-US" dirty="0"/>
          </a:p>
        </p:txBody>
      </p:sp>
      <p:pic>
        <p:nvPicPr>
          <p:cNvPr id="4" name="Content Placeholder 3" descr="age pyrami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524000"/>
            <a:ext cx="7772400" cy="4029559"/>
          </a:xfrm>
        </p:spPr>
      </p:pic>
      <p:sp>
        <p:nvSpPr>
          <p:cNvPr id="5" name="Rectangle 4"/>
          <p:cNvSpPr/>
          <p:nvPr/>
        </p:nvSpPr>
        <p:spPr>
          <a:xfrm>
            <a:off x="381000" y="6172200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http://www.visualcapitalist.com/animation-population-pyramids-10-biggest-countries/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Japan</a:t>
            </a:r>
            <a:endParaRPr lang="en-US" dirty="0"/>
          </a:p>
        </p:txBody>
      </p:sp>
      <p:pic>
        <p:nvPicPr>
          <p:cNvPr id="4" name="Content Placeholder 3" descr="japan-age-population-pyrami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524000"/>
            <a:ext cx="6858000" cy="4267200"/>
          </a:xfrm>
        </p:spPr>
      </p:pic>
      <p:sp>
        <p:nvSpPr>
          <p:cNvPr id="5" name="Rectangle 4"/>
          <p:cNvSpPr/>
          <p:nvPr/>
        </p:nvSpPr>
        <p:spPr>
          <a:xfrm>
            <a:off x="0" y="6172200"/>
            <a:ext cx="10363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https://www.financialsense.com/contributors/grant-williams/2012/07/30/things-that-make-you-go-hmmm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Population on Earth</a:t>
            </a:r>
            <a:endParaRPr lang="en-US" dirty="0"/>
          </a:p>
        </p:txBody>
      </p:sp>
      <p:pic>
        <p:nvPicPr>
          <p:cNvPr id="4" name="Content Placeholder 3" descr="Human Pop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600200"/>
            <a:ext cx="5638800" cy="3886199"/>
          </a:xfrm>
        </p:spPr>
      </p:pic>
      <p:sp>
        <p:nvSpPr>
          <p:cNvPr id="5" name="Rectangle 4"/>
          <p:cNvSpPr/>
          <p:nvPr/>
        </p:nvSpPr>
        <p:spPr>
          <a:xfrm>
            <a:off x="533400" y="6211669"/>
            <a:ext cx="96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http://depressinggraphs.com/post/63797947699/world-population-growth-through-history-source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Ways to control Human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Increasing the death rate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Decreasing the birth rate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59436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Sources: Cambridge IGCSE Biology </a:t>
            </a:r>
            <a:r>
              <a:rPr lang="en-US" dirty="0" err="1" smtClean="0"/>
              <a:t>Coursebook</a:t>
            </a:r>
            <a:r>
              <a:rPr lang="en-US" dirty="0" smtClean="0"/>
              <a:t> 2nd ed.</a:t>
            </a:r>
          </a:p>
          <a:p>
            <a:r>
              <a:rPr lang="en-US" dirty="0" smtClean="0"/>
              <a:t>	Images from Google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Ecology</a:t>
            </a:r>
            <a:r>
              <a:rPr lang="en-US" dirty="0" smtClean="0"/>
              <a:t>- Study of interaction between living organisms and their environment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Habitat</a:t>
            </a:r>
            <a:r>
              <a:rPr lang="en-US" dirty="0" smtClean="0"/>
              <a:t>- where organisms live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Niche</a:t>
            </a:r>
            <a:r>
              <a:rPr lang="en-US" dirty="0" smtClean="0"/>
              <a:t>-the way organisms live its life in an ecosystem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Population</a:t>
            </a:r>
            <a:r>
              <a:rPr lang="en-US" dirty="0" smtClean="0"/>
              <a:t>- group of species living in the same area at the same time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Community</a:t>
            </a:r>
            <a:r>
              <a:rPr lang="en-US" dirty="0" smtClean="0"/>
              <a:t>- different organisms living at the same habitat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Ecosystem</a:t>
            </a:r>
            <a:r>
              <a:rPr lang="en-US" dirty="0" smtClean="0"/>
              <a:t>- a unit containing all the organisms and their environment, interacting together, in a given area</a:t>
            </a:r>
          </a:p>
          <a:p>
            <a:pPr>
              <a:buNone/>
            </a:pPr>
            <a:r>
              <a:rPr lang="en-US" dirty="0" smtClean="0"/>
              <a:t>e.g. lake or decomposing log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Producer</a:t>
            </a:r>
            <a:r>
              <a:rPr lang="en-US" sz="2800" dirty="0" smtClean="0"/>
              <a:t>- an organism that makes its own organic nutrients, usually using energy from sunlight, through photosynthesis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Consumer</a:t>
            </a:r>
            <a:r>
              <a:rPr lang="en-US" sz="2800" dirty="0" smtClean="0"/>
              <a:t>- an organism that gets its energy by feeding on other organisms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Decomposer</a:t>
            </a:r>
            <a:r>
              <a:rPr lang="en-US" sz="2800" dirty="0" smtClean="0"/>
              <a:t>- an organism that gets its energy from dead waste or waste organic matter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Herbivore</a:t>
            </a:r>
            <a:r>
              <a:rPr lang="en-US" sz="2800" dirty="0" smtClean="0"/>
              <a:t>- an animal that gets its energy by eating plants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Carnivore</a:t>
            </a:r>
            <a:r>
              <a:rPr lang="en-US" sz="2800" dirty="0" smtClean="0"/>
              <a:t>- an animal that gets its energy by eating other animals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chart showing the flow of energy from one organism to the next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foodch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981200"/>
            <a:ext cx="5233736" cy="4419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200" y="62484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https://www.tes.com/lessons/XhyMU0bGISIBYQ/copy-of-food-chain-food-web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network of interconnected food chains showing the energy flow through part of an ecosystem</a:t>
            </a:r>
          </a:p>
          <a:p>
            <a:endParaRPr lang="en-US" dirty="0"/>
          </a:p>
        </p:txBody>
      </p:sp>
      <p:pic>
        <p:nvPicPr>
          <p:cNvPr id="4" name="Picture 3" descr="food 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905000"/>
            <a:ext cx="6324599" cy="4267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" y="6412468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https://k8schoollessons.com/food-chains-food-webs/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Energy losses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Some of the energy released from the food is lost as heat energy to the environment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An organism rarely eats absolutely all of the other organism</a:t>
            </a:r>
          </a:p>
          <a:p>
            <a:pPr marL="0" indent="0">
              <a:buNone/>
            </a:pPr>
            <a:endParaRPr lang="en-GB" sz="2800" dirty="0" smtClean="0"/>
          </a:p>
          <a:p>
            <a:r>
              <a:rPr lang="en-GB" sz="2800" dirty="0" smtClean="0"/>
              <a:t>Not all the food molecules are digested and absorbed, it will eventually be lost as faeces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0893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Trophic</a:t>
            </a:r>
            <a:r>
              <a:rPr lang="en-US" dirty="0" smtClean="0"/>
              <a:t>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position of an organism in a food chain, food web or pyramid of numbers, biomass and energy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Producers</a:t>
            </a:r>
          </a:p>
          <a:p>
            <a:pPr>
              <a:buFontTx/>
              <a:buChar char="-"/>
            </a:pPr>
            <a:r>
              <a:rPr lang="en-US" dirty="0" smtClean="0"/>
              <a:t>Primary consumer</a:t>
            </a:r>
          </a:p>
          <a:p>
            <a:pPr>
              <a:buFontTx/>
              <a:buChar char="-"/>
            </a:pPr>
            <a:r>
              <a:rPr lang="en-US" dirty="0" smtClean="0"/>
              <a:t>Secondary consumer</a:t>
            </a:r>
          </a:p>
          <a:p>
            <a:pPr>
              <a:buFontTx/>
              <a:buChar char="-"/>
            </a:pPr>
            <a:r>
              <a:rPr lang="en-US" dirty="0" smtClean="0"/>
              <a:t>Tertiary consumer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Pyramid of Numbers</a:t>
            </a:r>
            <a:endParaRPr lang="en-US" dirty="0"/>
          </a:p>
        </p:txBody>
      </p:sp>
      <p:pic>
        <p:nvPicPr>
          <p:cNvPr id="4" name="Content Placeholder 3" descr="pyramid of number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1676400"/>
            <a:ext cx="4200525" cy="4086225"/>
          </a:xfrm>
        </p:spPr>
      </p:pic>
      <p:sp>
        <p:nvSpPr>
          <p:cNvPr id="5" name="Rectangle 4"/>
          <p:cNvSpPr/>
          <p:nvPr/>
        </p:nvSpPr>
        <p:spPr>
          <a:xfrm>
            <a:off x="0" y="62484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https://worldofecologyais.weebly.com/energy-flow-in-the-ecosystem.html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Pyramid of Numbers, Biomass and Energy</a:t>
            </a:r>
            <a:endParaRPr lang="en-US" sz="3200" dirty="0"/>
          </a:p>
        </p:txBody>
      </p:sp>
      <p:pic>
        <p:nvPicPr>
          <p:cNvPr id="4" name="Content Placeholder 3" descr="pyrami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2057400"/>
            <a:ext cx="7772400" cy="2277264"/>
          </a:xfrm>
        </p:spPr>
      </p:pic>
      <p:sp>
        <p:nvSpPr>
          <p:cNvPr id="5" name="Rectangle 4"/>
          <p:cNvSpPr/>
          <p:nvPr/>
        </p:nvSpPr>
        <p:spPr>
          <a:xfrm>
            <a:off x="228600" y="60198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https://sites.google.com/a/edubuzz.org/nat5biopl/unit-3-life-on-earth/2-energy-in-ecosystems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</TotalTime>
  <Words>338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Equity</vt:lpstr>
      <vt:lpstr>ECOLOGY AND POPULATION SIZE</vt:lpstr>
      <vt:lpstr>PowerPoint Presentation</vt:lpstr>
      <vt:lpstr>PowerPoint Presentation</vt:lpstr>
      <vt:lpstr>Food Chain</vt:lpstr>
      <vt:lpstr>Food Web</vt:lpstr>
      <vt:lpstr>Energy losses</vt:lpstr>
      <vt:lpstr>Trophic Levels</vt:lpstr>
      <vt:lpstr>Pyramid of Numbers</vt:lpstr>
      <vt:lpstr>Pyramid of Numbers, Biomass and Energy</vt:lpstr>
      <vt:lpstr>Population of Bacteria</vt:lpstr>
      <vt:lpstr>Environmental Factors</vt:lpstr>
      <vt:lpstr>Population sizes often oscillate</vt:lpstr>
      <vt:lpstr>Age pyramids</vt:lpstr>
      <vt:lpstr>Japan</vt:lpstr>
      <vt:lpstr>Human Population on Earth</vt:lpstr>
      <vt:lpstr>Two Ways to control Human Population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ECOLOGY AND POPULATION SIZE</dc:title>
  <dc:creator>Ailyn G. Sungcaya</dc:creator>
  <cp:lastModifiedBy>HP</cp:lastModifiedBy>
  <cp:revision>12</cp:revision>
  <dcterms:created xsi:type="dcterms:W3CDTF">2006-08-16T00:00:00Z</dcterms:created>
  <dcterms:modified xsi:type="dcterms:W3CDTF">2020-10-25T07:06:26Z</dcterms:modified>
</cp:coreProperties>
</file>