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375"/>
  </p:normalViewPr>
  <p:slideViewPr>
    <p:cSldViewPr>
      <p:cViewPr varScale="1">
        <p:scale>
          <a:sx n="76" d="100"/>
          <a:sy n="76" d="100"/>
        </p:scale>
        <p:origin x="214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NUTRIENT CYCLES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Carbon Cycle  (0.04%)</a:t>
            </a:r>
          </a:p>
        </p:txBody>
      </p:sp>
      <p:pic>
        <p:nvPicPr>
          <p:cNvPr id="7" name="Content Placeholder 6" descr="carbon_cyc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28800"/>
            <a:ext cx="6181725" cy="4011253"/>
          </a:xfrm>
        </p:spPr>
      </p:pic>
      <p:sp>
        <p:nvSpPr>
          <p:cNvPr id="8" name="Rectangle 7"/>
          <p:cNvSpPr/>
          <p:nvPr/>
        </p:nvSpPr>
        <p:spPr>
          <a:xfrm>
            <a:off x="533400" y="6019800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https://socratic.org/questions/how-does-carbon-cycle-through-the-biosphere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Water-Cycle-Art2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4278"/>
            <a:ext cx="8229600" cy="431552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</a:t>
            </a:r>
            <a:r>
              <a:rPr lang="en-US"/>
              <a:t>Cycle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62484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https://pmm.nasa.gov/education/water-cycle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/>
              <a:t>Nitrogen Cycle (78%)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0" y="6211669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http://lifeofplant.blogspot.com/2011/03/nitrogen-cycle.html</a:t>
            </a:r>
          </a:p>
        </p:txBody>
      </p:sp>
      <p:pic>
        <p:nvPicPr>
          <p:cNvPr id="11" name="Content Placeholder 10" descr="Nitrogen-cyc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524000"/>
            <a:ext cx="7315200" cy="4572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218</TotalTime>
  <Words>47</Words>
  <Application>Microsoft Macintosh PowerPoint</Application>
  <PresentationFormat>On-screen Show (4:3)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Constantia</vt:lpstr>
      <vt:lpstr>Wingdings 2</vt:lpstr>
      <vt:lpstr>Paper</vt:lpstr>
      <vt:lpstr>NUTRIENT CYCLES</vt:lpstr>
      <vt:lpstr>Carbon Cycle  (0.04%)</vt:lpstr>
      <vt:lpstr>Water Cycle </vt:lpstr>
      <vt:lpstr>Nitrogen Cycle (78%)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NUTRIENT CYCLES</dc:title>
  <dc:creator>Ailyn G. Sungcaya</dc:creator>
  <cp:lastModifiedBy>Ailyn Sungcaya</cp:lastModifiedBy>
  <cp:revision>17</cp:revision>
  <dcterms:created xsi:type="dcterms:W3CDTF">2006-08-16T00:00:00Z</dcterms:created>
  <dcterms:modified xsi:type="dcterms:W3CDTF">2023-09-20T16:17:05Z</dcterms:modified>
</cp:coreProperties>
</file>