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86" r:id="rId5"/>
    <p:sldId id="294" r:id="rId6"/>
    <p:sldId id="337" r:id="rId7"/>
    <p:sldId id="338" r:id="rId8"/>
    <p:sldId id="341" r:id="rId9"/>
    <p:sldId id="339" r:id="rId10"/>
    <p:sldId id="342" r:id="rId11"/>
    <p:sldId id="340" r:id="rId12"/>
    <p:sldId id="318" r:id="rId13"/>
    <p:sldId id="303" r:id="rId14"/>
    <p:sldId id="34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FF00FF"/>
    <a:srgbClr val="253746"/>
    <a:srgbClr val="004A76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87109" autoAdjust="0"/>
  </p:normalViewPr>
  <p:slideViewPr>
    <p:cSldViewPr snapToGrid="0">
      <p:cViewPr varScale="1">
        <p:scale>
          <a:sx n="99" d="100"/>
          <a:sy n="99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 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in 1s emphasising the 5s on the 20-bead bar,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1, 2, 3, 4, </a:t>
            </a:r>
            <a:r>
              <a:rPr lang="en-GB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6, 7, 8, 9, </a:t>
            </a:r>
            <a:r>
              <a:rPr lang="en-GB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me 6. Can you do it the quick way?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(Finding 5, adding one more bead to their bead strings.)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me 7. Show me 5. Show me 4. Show me 10. Show me 9, the quick way! Show me 15. Show me 16. Show me 20. Show me 19.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so that children get used to using the landmarks of 5, 10, 15 and 20.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2, 3 or 4 Sheet 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2, 3 or 4 Sheet 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00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76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 with other numbers up to 20, adding 3 or 4, making sure you include counting on from 7, 8 or 9 so that you show crossing 10.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the 1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cubes in one colour and the next group in another colour.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 or Blue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small numbers by counting on using a bead string.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2 sets of numbers together using a beaded line.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8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to 20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EA8B8B-6FD9-47F6-9691-C6729DE67306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438EAE-743C-4283-ACEE-13DE82568CD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9"/>
          <a:stretch/>
        </p:blipFill>
        <p:spPr>
          <a:xfrm>
            <a:off x="349857" y="182448"/>
            <a:ext cx="8444285" cy="5148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897571A-A10E-46D2-A9B4-211F5126E5DE}"/>
              </a:ext>
            </a:extLst>
          </p:cNvPr>
          <p:cNvGrpSpPr/>
          <p:nvPr/>
        </p:nvGrpSpPr>
        <p:grpSpPr>
          <a:xfrm>
            <a:off x="117015" y="5427622"/>
            <a:ext cx="8892592" cy="575611"/>
            <a:chOff x="425127" y="1105121"/>
            <a:chExt cx="8293744" cy="53684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D0BC3FA-CAB1-4F21-8DCB-13B967A246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25127" y="1105121"/>
              <a:ext cx="8293744" cy="536848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5821E7-FE25-49CE-9777-E24B173ED89F}"/>
                </a:ext>
              </a:extLst>
            </p:cNvPr>
            <p:cNvSpPr/>
            <p:nvPr/>
          </p:nvSpPr>
          <p:spPr>
            <a:xfrm>
              <a:off x="2584174" y="1120364"/>
              <a:ext cx="6013174" cy="1220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087711" y="5330918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716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92743" y="271697"/>
            <a:ext cx="6858000" cy="1655762"/>
          </a:xfrm>
        </p:spPr>
        <p:txBody>
          <a:bodyPr/>
          <a:lstStyle/>
          <a:p>
            <a:r>
              <a:rPr lang="en-GB" b="1" dirty="0"/>
              <a:t>Book Exit</a:t>
            </a:r>
            <a:endParaRPr lang="en-US" dirty="0"/>
          </a:p>
          <a:p>
            <a:r>
              <a:rPr lang="en-GB" b="1" dirty="0"/>
              <a:t> </a:t>
            </a:r>
            <a:endParaRPr lang="en-US" dirty="0"/>
          </a:p>
          <a:p>
            <a:r>
              <a:rPr lang="en-GB" dirty="0"/>
              <a:t>Complete Workbook page 170-171 nos. 1 and 2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3" y="1622224"/>
            <a:ext cx="4283743" cy="511027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579" y="1622223"/>
            <a:ext cx="4177164" cy="317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8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5" y="1753137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2, 3 or 4 by counting 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48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9" y="1423770"/>
            <a:ext cx="8829675" cy="1046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74C417F1-7452-4CAF-B654-EF88E64246B4}"/>
              </a:ext>
            </a:extLst>
          </p:cNvPr>
          <p:cNvSpPr/>
          <p:nvPr/>
        </p:nvSpPr>
        <p:spPr>
          <a:xfrm>
            <a:off x="212489" y="2838278"/>
            <a:ext cx="3290081" cy="1060828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Make a tower of 5 cubes.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333020" y="3997934"/>
            <a:ext cx="321812" cy="1306945"/>
            <a:chOff x="7023935" y="3760880"/>
            <a:chExt cx="601886" cy="2289417"/>
          </a:xfrm>
        </p:grpSpPr>
        <p:sp>
          <p:nvSpPr>
            <p:cNvPr id="18" name="Cube 17"/>
            <p:cNvSpPr/>
            <p:nvPr/>
          </p:nvSpPr>
          <p:spPr>
            <a:xfrm>
              <a:off x="7023935" y="5479928"/>
              <a:ext cx="597529" cy="570369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/>
            <p:cNvSpPr/>
            <p:nvPr/>
          </p:nvSpPr>
          <p:spPr>
            <a:xfrm>
              <a:off x="7028291" y="5054524"/>
              <a:ext cx="597529" cy="570369"/>
            </a:xfrm>
            <a:prstGeom prst="cub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/>
            <p:cNvSpPr/>
            <p:nvPr/>
          </p:nvSpPr>
          <p:spPr>
            <a:xfrm>
              <a:off x="7028292" y="4616434"/>
              <a:ext cx="597529" cy="570369"/>
            </a:xfrm>
            <a:prstGeom prst="cube">
              <a:avLst/>
            </a:prstGeom>
            <a:solidFill>
              <a:srgbClr val="56328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/>
            <p:cNvSpPr/>
            <p:nvPr/>
          </p:nvSpPr>
          <p:spPr>
            <a:xfrm>
              <a:off x="7028292" y="4172983"/>
              <a:ext cx="597529" cy="570369"/>
            </a:xfrm>
            <a:prstGeom prst="cub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/>
            <p:cNvSpPr/>
            <p:nvPr/>
          </p:nvSpPr>
          <p:spPr>
            <a:xfrm>
              <a:off x="7025095" y="3760880"/>
              <a:ext cx="597529" cy="570369"/>
            </a:xfrm>
            <a:prstGeom prst="cub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Cube 28"/>
          <p:cNvSpPr/>
          <p:nvPr/>
        </p:nvSpPr>
        <p:spPr>
          <a:xfrm>
            <a:off x="4335350" y="3764519"/>
            <a:ext cx="319482" cy="325603"/>
          </a:xfrm>
          <a:prstGeom prst="cub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4335350" y="3517084"/>
            <a:ext cx="319482" cy="325603"/>
          </a:xfrm>
          <a:prstGeom prst="cub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2, 3 or 4 by counting on.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485901" y="3007404"/>
            <a:ext cx="3111388" cy="1804538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049"/>
                <a:gd name="adj2" fmla="val 7913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cubes now?</a:t>
              </a: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sp>
        <p:nvSpPr>
          <p:cNvPr id="35" name="Cube 34"/>
          <p:cNvSpPr/>
          <p:nvPr/>
        </p:nvSpPr>
        <p:spPr>
          <a:xfrm>
            <a:off x="4335349" y="3271772"/>
            <a:ext cx="319482" cy="325603"/>
          </a:xfrm>
          <a:prstGeom prst="cub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67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740968" y="3250506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59822"/>
                <a:gd name="adj2" fmla="val 5871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is this number on the beaded line?</a:t>
              </a: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56" name="Group 55"/>
          <p:cNvGrpSpPr/>
          <p:nvPr/>
        </p:nvGrpSpPr>
        <p:grpSpPr>
          <a:xfrm>
            <a:off x="2244225" y="661865"/>
            <a:ext cx="1413375" cy="1535934"/>
            <a:chOff x="5697574" y="661865"/>
            <a:chExt cx="856689" cy="1535934"/>
          </a:xfrm>
        </p:grpSpPr>
        <p:sp>
          <p:nvSpPr>
            <p:cNvPr id="8" name="Rectangle 7"/>
            <p:cNvSpPr/>
            <p:nvPr/>
          </p:nvSpPr>
          <p:spPr>
            <a:xfrm>
              <a:off x="5983478" y="661865"/>
              <a:ext cx="2848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+ 3</a:t>
              </a:r>
            </a:p>
          </p:txBody>
        </p:sp>
        <p:sp>
          <p:nvSpPr>
            <p:cNvPr id="55" name="Circular Arrow 54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60817" y="3463693"/>
            <a:ext cx="321812" cy="2033107"/>
            <a:chOff x="4960817" y="3463693"/>
            <a:chExt cx="321812" cy="20331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9" name="Group 38"/>
            <p:cNvGrpSpPr/>
            <p:nvPr/>
          </p:nvGrpSpPr>
          <p:grpSpPr>
            <a:xfrm>
              <a:off x="4960817" y="4189855"/>
              <a:ext cx="321812" cy="1306945"/>
              <a:chOff x="7023935" y="3760880"/>
              <a:chExt cx="601886" cy="2289417"/>
            </a:xfrm>
          </p:grpSpPr>
          <p:sp>
            <p:nvSpPr>
              <p:cNvPr id="40" name="Cube 39"/>
              <p:cNvSpPr/>
              <p:nvPr/>
            </p:nvSpPr>
            <p:spPr>
              <a:xfrm>
                <a:off x="7023935" y="5479928"/>
                <a:ext cx="597529" cy="570369"/>
              </a:xfrm>
              <a:prstGeom prst="cub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Cube 40"/>
              <p:cNvSpPr/>
              <p:nvPr/>
            </p:nvSpPr>
            <p:spPr>
              <a:xfrm>
                <a:off x="7028291" y="5054524"/>
                <a:ext cx="597529" cy="570369"/>
              </a:xfrm>
              <a:prstGeom prst="cub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Cube 41"/>
              <p:cNvSpPr/>
              <p:nvPr/>
            </p:nvSpPr>
            <p:spPr>
              <a:xfrm>
                <a:off x="7028292" y="4616434"/>
                <a:ext cx="597529" cy="570369"/>
              </a:xfrm>
              <a:prstGeom prst="cube">
                <a:avLst/>
              </a:prstGeom>
              <a:solidFill>
                <a:srgbClr val="56328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Cube 42"/>
              <p:cNvSpPr/>
              <p:nvPr/>
            </p:nvSpPr>
            <p:spPr>
              <a:xfrm>
                <a:off x="7028292" y="4172983"/>
                <a:ext cx="597529" cy="570369"/>
              </a:xfrm>
              <a:prstGeom prst="cub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Cube 43"/>
              <p:cNvSpPr/>
              <p:nvPr/>
            </p:nvSpPr>
            <p:spPr>
              <a:xfrm>
                <a:off x="7025095" y="3760880"/>
                <a:ext cx="597529" cy="570369"/>
              </a:xfrm>
              <a:prstGeom prst="cub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5" name="Cube 44"/>
            <p:cNvSpPr/>
            <p:nvPr/>
          </p:nvSpPr>
          <p:spPr>
            <a:xfrm>
              <a:off x="4963147" y="3956440"/>
              <a:ext cx="319482" cy="325603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ube 45"/>
            <p:cNvSpPr/>
            <p:nvPr/>
          </p:nvSpPr>
          <p:spPr>
            <a:xfrm>
              <a:off x="4963147" y="3709005"/>
              <a:ext cx="319482" cy="325603"/>
            </a:xfrm>
            <a:prstGeom prst="cub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Cube 46"/>
            <p:cNvSpPr/>
            <p:nvPr/>
          </p:nvSpPr>
          <p:spPr>
            <a:xfrm>
              <a:off x="4963146" y="3463693"/>
              <a:ext cx="319482" cy="325603"/>
            </a:xfrm>
            <a:prstGeom prst="cube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8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649" y="2105213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368398" y="1950690"/>
            <a:ext cx="354584" cy="616441"/>
            <a:chOff x="5553307" y="3595458"/>
            <a:chExt cx="354584" cy="616441"/>
          </a:xfrm>
        </p:grpSpPr>
        <p:sp>
          <p:nvSpPr>
            <p:cNvPr id="50" name="Rectangle 49"/>
            <p:cNvSpPr/>
            <p:nvPr/>
          </p:nvSpPr>
          <p:spPr>
            <a:xfrm>
              <a:off x="5553307" y="3842567"/>
              <a:ext cx="3545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 8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737553" y="2953994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46893"/>
                <a:gd name="adj2" fmla="val 8201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 can we write?</a:t>
              </a: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sp>
        <p:nvSpPr>
          <p:cNvPr id="57" name="Rectangle 56"/>
          <p:cNvSpPr/>
          <p:nvPr/>
        </p:nvSpPr>
        <p:spPr>
          <a:xfrm>
            <a:off x="958877" y="3983154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5 + 3 = 8</a:t>
            </a:r>
          </a:p>
        </p:txBody>
      </p:sp>
    </p:spTree>
    <p:extLst>
      <p:ext uri="{BB962C8B-B14F-4D97-AF65-F5344CB8AC3E}">
        <p14:creationId xmlns:p14="http://schemas.microsoft.com/office/powerpoint/2010/main" val="252294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9" y="1129856"/>
            <a:ext cx="8829675" cy="1046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2, 3 or 4 by counting on.</a:t>
            </a:r>
          </a:p>
        </p:txBody>
      </p:sp>
      <p:sp>
        <p:nvSpPr>
          <p:cNvPr id="33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5904187" y="2819624"/>
            <a:ext cx="3111388" cy="1804538"/>
          </a:xfrm>
          <a:prstGeom prst="cloudCallout">
            <a:avLst>
              <a:gd name="adj1" fmla="val -59049"/>
              <a:gd name="adj2" fmla="val 7913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We’re going to calculate 12 + 3.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92130" y="3337536"/>
            <a:ext cx="30796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12 + 3 =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40629" y="3337536"/>
            <a:ext cx="1012371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5229282" y="1530259"/>
            <a:ext cx="418704" cy="616441"/>
            <a:chOff x="5553307" y="3595458"/>
            <a:chExt cx="418704" cy="616441"/>
          </a:xfrm>
        </p:grpSpPr>
        <p:sp>
          <p:nvSpPr>
            <p:cNvPr id="37" name="Rectangle 36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12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9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225" y="1698336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53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9" y="1129856"/>
            <a:ext cx="8829675" cy="1046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74C417F1-7452-4CAF-B654-EF88E64246B4}"/>
              </a:ext>
            </a:extLst>
          </p:cNvPr>
          <p:cNvSpPr/>
          <p:nvPr/>
        </p:nvSpPr>
        <p:spPr>
          <a:xfrm>
            <a:off x="212489" y="2649918"/>
            <a:ext cx="3290081" cy="1060828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Make a tower of 12 cubes and add three more. Count as you add the cubes.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2, 3 or 4 by counting on.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524043" y="2839821"/>
            <a:ext cx="3111388" cy="1804538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049"/>
                <a:gd name="adj2" fmla="val 7913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cubes now?</a:t>
              </a: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4355266" y="5012916"/>
            <a:ext cx="321812" cy="1306945"/>
            <a:chOff x="7023935" y="3760880"/>
            <a:chExt cx="601886" cy="2289417"/>
          </a:xfrm>
          <a:solidFill>
            <a:srgbClr val="FFFF00"/>
          </a:solidFill>
        </p:grpSpPr>
        <p:sp>
          <p:nvSpPr>
            <p:cNvPr id="24" name="Cube 23"/>
            <p:cNvSpPr/>
            <p:nvPr/>
          </p:nvSpPr>
          <p:spPr>
            <a:xfrm>
              <a:off x="7023935" y="5479928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/>
            <p:cNvSpPr/>
            <p:nvPr/>
          </p:nvSpPr>
          <p:spPr>
            <a:xfrm>
              <a:off x="7028291" y="505452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/>
            <p:cNvSpPr/>
            <p:nvPr/>
          </p:nvSpPr>
          <p:spPr>
            <a:xfrm>
              <a:off x="7028292" y="461643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/>
            <p:cNvSpPr/>
            <p:nvPr/>
          </p:nvSpPr>
          <p:spPr>
            <a:xfrm>
              <a:off x="7028292" y="4172983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/>
            <p:cNvSpPr/>
            <p:nvPr/>
          </p:nvSpPr>
          <p:spPr>
            <a:xfrm>
              <a:off x="7025095" y="3760880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52936" y="3791198"/>
            <a:ext cx="321812" cy="1306945"/>
            <a:chOff x="7023935" y="3760880"/>
            <a:chExt cx="601886" cy="2289417"/>
          </a:xfrm>
          <a:solidFill>
            <a:srgbClr val="FFFF00"/>
          </a:solidFill>
        </p:grpSpPr>
        <p:sp>
          <p:nvSpPr>
            <p:cNvPr id="18" name="Cube 17"/>
            <p:cNvSpPr/>
            <p:nvPr/>
          </p:nvSpPr>
          <p:spPr>
            <a:xfrm>
              <a:off x="7023935" y="5479928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/>
            <p:cNvSpPr/>
            <p:nvPr/>
          </p:nvSpPr>
          <p:spPr>
            <a:xfrm>
              <a:off x="7028291" y="505452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/>
            <p:cNvSpPr/>
            <p:nvPr/>
          </p:nvSpPr>
          <p:spPr>
            <a:xfrm>
              <a:off x="7028292" y="461643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/>
            <p:cNvSpPr/>
            <p:nvPr/>
          </p:nvSpPr>
          <p:spPr>
            <a:xfrm>
              <a:off x="7028292" y="4172983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/>
            <p:cNvSpPr/>
            <p:nvPr/>
          </p:nvSpPr>
          <p:spPr>
            <a:xfrm>
              <a:off x="7025095" y="3760880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51871" y="3295499"/>
            <a:ext cx="319482" cy="582929"/>
            <a:chOff x="5650529" y="3259757"/>
            <a:chExt cx="319482" cy="582929"/>
          </a:xfrm>
        </p:grpSpPr>
        <p:sp>
          <p:nvSpPr>
            <p:cNvPr id="29" name="Cube 28"/>
            <p:cNvSpPr/>
            <p:nvPr/>
          </p:nvSpPr>
          <p:spPr>
            <a:xfrm>
              <a:off x="5650529" y="3517083"/>
              <a:ext cx="319482" cy="325603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/>
            <p:cNvSpPr/>
            <p:nvPr/>
          </p:nvSpPr>
          <p:spPr>
            <a:xfrm>
              <a:off x="5650529" y="3259757"/>
              <a:ext cx="319482" cy="325603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Cube 37"/>
          <p:cNvSpPr/>
          <p:nvPr/>
        </p:nvSpPr>
        <p:spPr>
          <a:xfrm>
            <a:off x="4351871" y="3072053"/>
            <a:ext cx="319482" cy="325603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Cube 39"/>
          <p:cNvSpPr/>
          <p:nvPr/>
        </p:nvSpPr>
        <p:spPr>
          <a:xfrm>
            <a:off x="4351871" y="2823492"/>
            <a:ext cx="319482" cy="325603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Cube 36"/>
          <p:cNvSpPr/>
          <p:nvPr/>
        </p:nvSpPr>
        <p:spPr>
          <a:xfrm>
            <a:off x="4357596" y="2600729"/>
            <a:ext cx="319482" cy="325603"/>
          </a:xfrm>
          <a:prstGeom prst="cub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98656" y="464358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en-GB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444087" y="4644359"/>
            <a:ext cx="1067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14 </a:t>
            </a:r>
            <a:endParaRPr lang="en-GB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54623" y="4630633"/>
            <a:ext cx="1067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15 </a:t>
            </a:r>
            <a:endParaRPr lang="en-GB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928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37" grpId="0" animBg="1"/>
      <p:bldP spid="4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9" y="1129856"/>
            <a:ext cx="8829675" cy="1046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2, 3 or 4 by counting on.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904187" y="2819624"/>
            <a:ext cx="3111388" cy="1804538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59049"/>
                <a:gd name="adj2" fmla="val 7913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is 15 on the beaded line?</a:t>
              </a:r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4370249" y="5012916"/>
            <a:ext cx="321812" cy="1306945"/>
            <a:chOff x="7023935" y="3760880"/>
            <a:chExt cx="601886" cy="2289417"/>
          </a:xfrm>
          <a:solidFill>
            <a:srgbClr val="FFFF00"/>
          </a:solidFill>
        </p:grpSpPr>
        <p:sp>
          <p:nvSpPr>
            <p:cNvPr id="24" name="Cube 23"/>
            <p:cNvSpPr/>
            <p:nvPr/>
          </p:nvSpPr>
          <p:spPr>
            <a:xfrm>
              <a:off x="7023935" y="5479928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Cube 24"/>
            <p:cNvSpPr/>
            <p:nvPr/>
          </p:nvSpPr>
          <p:spPr>
            <a:xfrm>
              <a:off x="7028291" y="505452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Cube 25"/>
            <p:cNvSpPr/>
            <p:nvPr/>
          </p:nvSpPr>
          <p:spPr>
            <a:xfrm>
              <a:off x="7028292" y="461643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ube 26"/>
            <p:cNvSpPr/>
            <p:nvPr/>
          </p:nvSpPr>
          <p:spPr>
            <a:xfrm>
              <a:off x="7028292" y="4172983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Cube 27"/>
            <p:cNvSpPr/>
            <p:nvPr/>
          </p:nvSpPr>
          <p:spPr>
            <a:xfrm>
              <a:off x="7025095" y="3760880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67919" y="3791198"/>
            <a:ext cx="321812" cy="1306945"/>
            <a:chOff x="7023935" y="3760880"/>
            <a:chExt cx="601886" cy="2289417"/>
          </a:xfrm>
          <a:solidFill>
            <a:srgbClr val="FFFF00"/>
          </a:solidFill>
        </p:grpSpPr>
        <p:sp>
          <p:nvSpPr>
            <p:cNvPr id="18" name="Cube 17"/>
            <p:cNvSpPr/>
            <p:nvPr/>
          </p:nvSpPr>
          <p:spPr>
            <a:xfrm>
              <a:off x="7023935" y="5479928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Cube 18"/>
            <p:cNvSpPr/>
            <p:nvPr/>
          </p:nvSpPr>
          <p:spPr>
            <a:xfrm>
              <a:off x="7028291" y="505452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Cube 19"/>
            <p:cNvSpPr/>
            <p:nvPr/>
          </p:nvSpPr>
          <p:spPr>
            <a:xfrm>
              <a:off x="7028292" y="4616434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ube 20"/>
            <p:cNvSpPr/>
            <p:nvPr/>
          </p:nvSpPr>
          <p:spPr>
            <a:xfrm>
              <a:off x="7028292" y="4172983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Cube 21"/>
            <p:cNvSpPr/>
            <p:nvPr/>
          </p:nvSpPr>
          <p:spPr>
            <a:xfrm>
              <a:off x="7025095" y="3760880"/>
              <a:ext cx="597529" cy="570369"/>
            </a:xfrm>
            <a:prstGeom prst="cub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370249" y="3300510"/>
            <a:ext cx="319482" cy="573038"/>
            <a:chOff x="5650529" y="3269648"/>
            <a:chExt cx="319482" cy="573038"/>
          </a:xfrm>
        </p:grpSpPr>
        <p:sp>
          <p:nvSpPr>
            <p:cNvPr id="29" name="Cube 28"/>
            <p:cNvSpPr/>
            <p:nvPr/>
          </p:nvSpPr>
          <p:spPr>
            <a:xfrm>
              <a:off x="5650529" y="3517083"/>
              <a:ext cx="319482" cy="325603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Cube 29"/>
            <p:cNvSpPr/>
            <p:nvPr/>
          </p:nvSpPr>
          <p:spPr>
            <a:xfrm>
              <a:off x="5650529" y="3269648"/>
              <a:ext cx="319482" cy="325603"/>
            </a:xfrm>
            <a:prstGeom prst="cub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Cube 37"/>
          <p:cNvSpPr/>
          <p:nvPr/>
        </p:nvSpPr>
        <p:spPr>
          <a:xfrm>
            <a:off x="4370249" y="3078292"/>
            <a:ext cx="319482" cy="325603"/>
          </a:xfrm>
          <a:prstGeom prst="cub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Cube 39"/>
          <p:cNvSpPr/>
          <p:nvPr/>
        </p:nvSpPr>
        <p:spPr>
          <a:xfrm>
            <a:off x="4372579" y="2835158"/>
            <a:ext cx="319482" cy="325603"/>
          </a:xfrm>
          <a:prstGeom prst="cub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Cube 36"/>
          <p:cNvSpPr/>
          <p:nvPr/>
        </p:nvSpPr>
        <p:spPr>
          <a:xfrm>
            <a:off x="4372579" y="2591083"/>
            <a:ext cx="319482" cy="325603"/>
          </a:xfrm>
          <a:prstGeom prst="cub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880" y="1653020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59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6" name="Group 55"/>
          <p:cNvGrpSpPr/>
          <p:nvPr/>
        </p:nvGrpSpPr>
        <p:grpSpPr>
          <a:xfrm>
            <a:off x="5171909" y="631897"/>
            <a:ext cx="1413375" cy="1535934"/>
            <a:chOff x="5697574" y="661865"/>
            <a:chExt cx="856689" cy="1535934"/>
          </a:xfrm>
        </p:grpSpPr>
        <p:sp>
          <p:nvSpPr>
            <p:cNvPr id="8" name="Rectangle 7"/>
            <p:cNvSpPr/>
            <p:nvPr/>
          </p:nvSpPr>
          <p:spPr>
            <a:xfrm>
              <a:off x="5983478" y="661865"/>
              <a:ext cx="2848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+ 3</a:t>
              </a:r>
            </a:p>
          </p:txBody>
        </p:sp>
        <p:sp>
          <p:nvSpPr>
            <p:cNvPr id="55" name="Circular Arrow 54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5737553" y="2953994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3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-46893"/>
                <a:gd name="adj2" fmla="val 8201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 can we write?</a:t>
              </a: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94743" y="4231729"/>
              <a:ext cx="283901" cy="615882"/>
            </a:xfrm>
            <a:prstGeom prst="rect">
              <a:avLst/>
            </a:prstGeom>
          </p:spPr>
        </p:pic>
      </p:grpSp>
      <p:sp>
        <p:nvSpPr>
          <p:cNvPr id="57" name="Rectangle 56"/>
          <p:cNvSpPr/>
          <p:nvPr/>
        </p:nvSpPr>
        <p:spPr>
          <a:xfrm>
            <a:off x="461571" y="3983154"/>
            <a:ext cx="393889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12 + 3 = 15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069518" y="1920722"/>
            <a:ext cx="418704" cy="616441"/>
            <a:chOff x="5553307" y="3595458"/>
            <a:chExt cx="418704" cy="616441"/>
          </a:xfrm>
        </p:grpSpPr>
        <p:sp>
          <p:nvSpPr>
            <p:cNvPr id="34" name="Rectangle 33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12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8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61" y="2088799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71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2, 3 or 4 by counting on.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" y="1851709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14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01D116-A633-4035-A30E-3DB563834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115FD-B1D7-4FAF-9989-01BEFBB02A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4B1A9-86AF-492B-B32C-121678826BEA}">
  <ds:schemaRefs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a5a196e-2862-462e-accd-8dafa4963078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3643</TotalTime>
  <Words>624</Words>
  <Application>Microsoft Office PowerPoint</Application>
  <PresentationFormat>On-screen Show (4:3)</PresentationFormat>
  <Paragraphs>86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 Santiago</cp:lastModifiedBy>
  <cp:revision>255</cp:revision>
  <dcterms:created xsi:type="dcterms:W3CDTF">2018-09-13T11:08:58Z</dcterms:created>
  <dcterms:modified xsi:type="dcterms:W3CDTF">2024-10-19T12:10:36Z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