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72" r:id="rId3"/>
    <p:sldId id="257" r:id="rId4"/>
    <p:sldId id="258" r:id="rId5"/>
    <p:sldId id="259" r:id="rId6"/>
    <p:sldId id="260" r:id="rId7"/>
    <p:sldId id="274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0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8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7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2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0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5688-8CF8-47B9-AF0F-7EEE1FB58F1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457E6-56F4-4FE3-B1FE-902A39B0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2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esktop\Bismillah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73" b="27180"/>
          <a:stretch/>
        </p:blipFill>
        <p:spPr bwMode="auto">
          <a:xfrm>
            <a:off x="701526" y="1600200"/>
            <a:ext cx="7756674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26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FFC\FFC\Khatoot Navesi\Khatoot navesi.gif017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0" t="15455" r="7218" b="7773"/>
          <a:stretch/>
        </p:blipFill>
        <p:spPr bwMode="auto">
          <a:xfrm>
            <a:off x="304800" y="928255"/>
            <a:ext cx="8534400" cy="554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FFC\FFC\Khatoot Navesi\maktoob nigar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35601" r="66335" b="53760"/>
          <a:stretch/>
        </p:blipFill>
        <p:spPr bwMode="auto">
          <a:xfrm>
            <a:off x="394855" y="301267"/>
            <a:ext cx="2424545" cy="68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7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38" t="6524" r="7218" b="7774"/>
          <a:stretch/>
        </p:blipFill>
        <p:spPr bwMode="auto">
          <a:xfrm>
            <a:off x="2840182" y="282787"/>
            <a:ext cx="5999018" cy="619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2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FFC\FFC\Khatoot Navesi\Khatoot navesi.gif01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0" t="6525" r="3417" b="6813"/>
          <a:stretch/>
        </p:blipFill>
        <p:spPr bwMode="auto">
          <a:xfrm>
            <a:off x="261257" y="381000"/>
            <a:ext cx="8577943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02057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FFC\FFC\Khatoot Navesi\Khatoot navesi.gif01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1" t="6525" r="8442" b="8926"/>
          <a:stretch/>
        </p:blipFill>
        <p:spPr bwMode="auto">
          <a:xfrm>
            <a:off x="533400" y="380999"/>
            <a:ext cx="8153400" cy="586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8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FFC\FFC\Khatoot Navesi\Khatoot navesi.gif020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7" t="4603" r="9528" b="6812"/>
          <a:stretch/>
        </p:blipFill>
        <p:spPr bwMode="auto">
          <a:xfrm>
            <a:off x="533400" y="381000"/>
            <a:ext cx="8001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87010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FFC\FFC\Khatoot Navesi\Khatoot navesi.gif02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" t="5396" r="7244" b="6878"/>
          <a:stretch/>
        </p:blipFill>
        <p:spPr bwMode="auto">
          <a:xfrm>
            <a:off x="609600" y="566056"/>
            <a:ext cx="8027438" cy="568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09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FFC\FFC\Khatoot Navesi\Khatoot navesi.gif02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4602" r="8442" b="7581"/>
          <a:stretch/>
        </p:blipFill>
        <p:spPr bwMode="auto">
          <a:xfrm>
            <a:off x="457200" y="304800"/>
            <a:ext cx="80772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84843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FFC\FFC\Khatoot Navesi\Allah Hafiz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6" t="27085" r="4367" b="18148"/>
          <a:stretch/>
        </p:blipFill>
        <p:spPr bwMode="auto">
          <a:xfrm>
            <a:off x="609600" y="1197429"/>
            <a:ext cx="8001000" cy="41365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FFC\FFC\Khatoot Navesi\Khatoot navesi.gif02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3" t="13664" r="22272" b="43322"/>
          <a:stretch/>
        </p:blipFill>
        <p:spPr bwMode="auto">
          <a:xfrm>
            <a:off x="457200" y="1099457"/>
            <a:ext cx="8229600" cy="476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99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FFC\FFC\Khatoot Navesi\Khatoot navesi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44" t="9922" r="34961" b="82741"/>
          <a:stretch/>
        </p:blipFill>
        <p:spPr bwMode="auto">
          <a:xfrm>
            <a:off x="1676400" y="228600"/>
            <a:ext cx="5562600" cy="727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86" t="17259" r="5949" b="74303"/>
          <a:stretch/>
        </p:blipFill>
        <p:spPr bwMode="auto">
          <a:xfrm>
            <a:off x="4953000" y="1219200"/>
            <a:ext cx="3126693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FFC\FFC\Khatoot Navesi\Khatoot navesi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" t="40737" r="3200" b="9555"/>
          <a:stretch/>
        </p:blipFill>
        <p:spPr bwMode="auto">
          <a:xfrm>
            <a:off x="318655" y="3352800"/>
            <a:ext cx="8291945" cy="3189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FFC\FFC\Khatoot Navesi\Naat Exercise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6" t="24971" r="39440" b="66766"/>
          <a:stretch/>
        </p:blipFill>
        <p:spPr bwMode="auto">
          <a:xfrm>
            <a:off x="947058" y="1219201"/>
            <a:ext cx="3008124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FFC\FFC\Khatoot Navesi\Naat Exercise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61" t="24971" r="6173" b="67006"/>
          <a:stretch/>
        </p:blipFill>
        <p:spPr bwMode="auto">
          <a:xfrm>
            <a:off x="4953000" y="2282371"/>
            <a:ext cx="3126693" cy="765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FFC\FFC\Khatoot Navesi\Naat Exercise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66" t="33041" r="5082" b="58936"/>
          <a:stretch/>
        </p:blipFill>
        <p:spPr bwMode="auto">
          <a:xfrm>
            <a:off x="947057" y="2282372"/>
            <a:ext cx="3008126" cy="765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72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FFC\FFC\Khatoot Navesi\Khatoot navesi.gif012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8" t="8088" r="3330" b="10289"/>
          <a:stretch/>
        </p:blipFill>
        <p:spPr bwMode="auto">
          <a:xfrm>
            <a:off x="381000" y="311726"/>
            <a:ext cx="8382000" cy="616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47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chimes.wav"/>
          </p:stSnd>
        </p:sndAc>
      </p:transition>
    </mc:Choice>
    <mc:Fallback xmlns="">
      <p:transition spd="slow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09" t="27747" r="59389" b="64485"/>
          <a:stretch/>
        </p:blipFill>
        <p:spPr bwMode="auto">
          <a:xfrm>
            <a:off x="5269512" y="1524000"/>
            <a:ext cx="1129144" cy="173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46" t="26811" r="15646" b="61464"/>
          <a:stretch/>
        </p:blipFill>
        <p:spPr bwMode="auto">
          <a:xfrm>
            <a:off x="304800" y="1524000"/>
            <a:ext cx="4696691" cy="865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2" t="52811" r="58521" b="7905"/>
          <a:stretch/>
        </p:blipFill>
        <p:spPr bwMode="auto">
          <a:xfrm>
            <a:off x="838200" y="3685309"/>
            <a:ext cx="3525982" cy="286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11" t="9922" r="40925" b="79261"/>
          <a:stretch/>
        </p:blipFill>
        <p:spPr bwMode="auto">
          <a:xfrm>
            <a:off x="2667000" y="228600"/>
            <a:ext cx="3810000" cy="9698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8" t="26621" r="67691" b="62941"/>
          <a:stretch/>
        </p:blipFill>
        <p:spPr bwMode="auto">
          <a:xfrm>
            <a:off x="6477000" y="1600200"/>
            <a:ext cx="2071254" cy="17318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48" t="52700" r="15646" b="7905"/>
          <a:stretch/>
        </p:blipFill>
        <p:spPr bwMode="auto">
          <a:xfrm>
            <a:off x="5770418" y="3685308"/>
            <a:ext cx="2001982" cy="2867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FFC\FFC\Khatoot Navesi\Khatoot navesi.gif01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46" t="40238" r="15646" b="49739"/>
          <a:stretch/>
        </p:blipFill>
        <p:spPr bwMode="auto">
          <a:xfrm>
            <a:off x="304800" y="2515588"/>
            <a:ext cx="4696691" cy="740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6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1" t="6987" r="27961" b="82191"/>
          <a:stretch/>
        </p:blipFill>
        <p:spPr bwMode="auto">
          <a:xfrm>
            <a:off x="1842655" y="180109"/>
            <a:ext cx="5084618" cy="81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8617527" y="858982"/>
            <a:ext cx="318655" cy="59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87" t="17808" r="12235" b="74121"/>
          <a:stretch/>
        </p:blipFill>
        <p:spPr bwMode="auto">
          <a:xfrm>
            <a:off x="7239000" y="997527"/>
            <a:ext cx="12053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429491" y="838200"/>
            <a:ext cx="318655" cy="59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7" t="25880" r="12145" b="66049"/>
          <a:stretch/>
        </p:blipFill>
        <p:spPr bwMode="auto">
          <a:xfrm>
            <a:off x="6622473" y="1607127"/>
            <a:ext cx="1995054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FFC\FFC\Khatoot Navesi\Dat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1" t="33951" r="58013" b="58712"/>
          <a:stretch/>
        </p:blipFill>
        <p:spPr bwMode="auto">
          <a:xfrm>
            <a:off x="3733800" y="3103418"/>
            <a:ext cx="2264228" cy="55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FFC\FFC\Khatoot Navesi\Dat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09" t="33951" r="37098" b="58712"/>
          <a:stretch/>
        </p:blipFill>
        <p:spPr bwMode="auto">
          <a:xfrm>
            <a:off x="6512955" y="3103418"/>
            <a:ext cx="2104571" cy="55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FFC\FFC\Khatoot Navesi\Dat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53" t="33951" r="12145" b="58712"/>
          <a:stretch/>
        </p:blipFill>
        <p:spPr bwMode="auto">
          <a:xfrm>
            <a:off x="6052457" y="2169887"/>
            <a:ext cx="2565070" cy="55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FFC\FFC\Khatoot Navesi\Dat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6" t="43856" r="51750" b="48257"/>
          <a:stretch/>
        </p:blipFill>
        <p:spPr bwMode="auto">
          <a:xfrm>
            <a:off x="1066800" y="3082636"/>
            <a:ext cx="1946564" cy="5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hp\Desktop\r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81483"/>
            <a:ext cx="817373" cy="62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54" y="3810000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672" y="3810000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33800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FFC\FFC\Khatoot Navesi\date2.gif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74" t="25880" r="36147" b="66049"/>
          <a:stretch/>
        </p:blipFill>
        <p:spPr bwMode="auto">
          <a:xfrm>
            <a:off x="6610596" y="4876800"/>
            <a:ext cx="200693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D:\FFC\FFC\Khatoot Navesi\date2.gif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08" t="26522" r="58816" b="66028"/>
          <a:stretch/>
        </p:blipFill>
        <p:spPr bwMode="auto">
          <a:xfrm>
            <a:off x="3944018" y="4808428"/>
            <a:ext cx="2108439" cy="74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FFC\FFC\Khatoot Navesi\date3.gif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3" t="25880" r="70613" b="66049"/>
          <a:stretch/>
        </p:blipFill>
        <p:spPr bwMode="auto">
          <a:xfrm>
            <a:off x="994197" y="4702085"/>
            <a:ext cx="2091769" cy="81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212" y="5669973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638800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hp\Desktop\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638800"/>
            <a:ext cx="1044388" cy="80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66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1" t="6987" r="27961" b="82191"/>
          <a:stretch/>
        </p:blipFill>
        <p:spPr bwMode="auto">
          <a:xfrm>
            <a:off x="1842655" y="180109"/>
            <a:ext cx="5084618" cy="81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8617527" y="858982"/>
            <a:ext cx="318655" cy="59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87" t="17808" r="12235" b="74121"/>
          <a:stretch/>
        </p:blipFill>
        <p:spPr bwMode="auto">
          <a:xfrm>
            <a:off x="7239000" y="997527"/>
            <a:ext cx="120534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429491" y="838200"/>
            <a:ext cx="318655" cy="59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7" t="25880" r="12145" b="66049"/>
          <a:stretch/>
        </p:blipFill>
        <p:spPr bwMode="auto">
          <a:xfrm>
            <a:off x="6622473" y="1607127"/>
            <a:ext cx="1995054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55" t="43856" r="40796" b="48257"/>
          <a:stretch/>
        </p:blipFill>
        <p:spPr bwMode="auto">
          <a:xfrm>
            <a:off x="3616035" y="2964873"/>
            <a:ext cx="1939637" cy="5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2" t="51743" r="12145" b="39671"/>
          <a:stretch/>
        </p:blipFill>
        <p:spPr bwMode="auto">
          <a:xfrm>
            <a:off x="7391399" y="3560618"/>
            <a:ext cx="1226127" cy="64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0" t="60327" r="12145" b="8927"/>
          <a:stretch/>
        </p:blipFill>
        <p:spPr bwMode="auto">
          <a:xfrm>
            <a:off x="748146" y="4209144"/>
            <a:ext cx="7869380" cy="232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FFC\FFC\Khatoot Navesi\Dat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53" t="33951" r="12145" b="58712"/>
          <a:stretch/>
        </p:blipFill>
        <p:spPr bwMode="auto">
          <a:xfrm>
            <a:off x="6052457" y="2169887"/>
            <a:ext cx="2565070" cy="55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55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FFC\FFC\Khatoot Navesi\Khatoot navesi.gif01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5" t="8254" r="11837" b="54468"/>
          <a:stretch/>
        </p:blipFill>
        <p:spPr bwMode="auto">
          <a:xfrm>
            <a:off x="812800" y="275771"/>
            <a:ext cx="7837714" cy="281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50000" r="18466" b="39107"/>
          <a:stretch/>
        </p:blipFill>
        <p:spPr bwMode="auto">
          <a:xfrm>
            <a:off x="1405465" y="3276600"/>
            <a:ext cx="6652383" cy="8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8617527" y="296553"/>
            <a:ext cx="349021" cy="646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FFC\FFC\Khatoot Navesi\Khatoot navesi.gif014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55" t="15975" r="9164" b="5887"/>
          <a:stretch/>
        </p:blipFill>
        <p:spPr bwMode="auto">
          <a:xfrm>
            <a:off x="429491" y="275771"/>
            <a:ext cx="349021" cy="6464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FFC\FFC\Khatoot Navesi\Khatoot navesi.gif01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4" t="67809" r="37275" b="6428"/>
          <a:stretch/>
        </p:blipFill>
        <p:spPr bwMode="auto">
          <a:xfrm>
            <a:off x="1143000" y="4307216"/>
            <a:ext cx="4800600" cy="171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4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FFC\FFC\Khatoot Navesi\Khatoot navesi.gif0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2" t="36471" r="3281" b="6044"/>
          <a:stretch/>
        </p:blipFill>
        <p:spPr bwMode="auto">
          <a:xfrm>
            <a:off x="3449782" y="2467428"/>
            <a:ext cx="5618018" cy="416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FFC\FFC\Khatoot Navesi\Khatoot navesi.gif0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5" t="7102" r="3281" b="63529"/>
          <a:stretch/>
        </p:blipFill>
        <p:spPr bwMode="auto">
          <a:xfrm>
            <a:off x="76200" y="341086"/>
            <a:ext cx="8869367" cy="212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FFC\FFC\Khatoot Navesi\Khatoot navesi.gif016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5" t="50230" r="60918" b="6044"/>
          <a:stretch/>
        </p:blipFill>
        <p:spPr bwMode="auto">
          <a:xfrm>
            <a:off x="198433" y="3463636"/>
            <a:ext cx="3251349" cy="316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:\FFC\FFC\Khatoot Navesi\maktoob nigar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35601" r="66335" b="53760"/>
          <a:stretch/>
        </p:blipFill>
        <p:spPr bwMode="auto">
          <a:xfrm>
            <a:off x="450273" y="2438400"/>
            <a:ext cx="2597727" cy="73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14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Maham  Zia</cp:lastModifiedBy>
  <cp:revision>19</cp:revision>
  <dcterms:created xsi:type="dcterms:W3CDTF">2020-06-30T15:15:14Z</dcterms:created>
  <dcterms:modified xsi:type="dcterms:W3CDTF">2023-10-05T20:13:10Z</dcterms:modified>
</cp:coreProperties>
</file>