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Journal Writing –Introduction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Paper 1 – Question 3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5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HOOK ACTIVITY </a:t>
            </a: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Write a paragraph </a:t>
            </a:r>
            <a:r>
              <a:rPr lang="en-US" b="1" dirty="0"/>
              <a:t>sharing their thoughts and feeling regarding the winter </a:t>
            </a:r>
            <a:r>
              <a:rPr lang="en-US" b="1" dirty="0" smtClean="0"/>
              <a:t>break. Do incorporate the following while answering - </a:t>
            </a:r>
            <a:endParaRPr lang="en-US" b="1" dirty="0"/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/>
              <a:t>Places </a:t>
            </a:r>
            <a:r>
              <a:rPr lang="en-US" b="1" dirty="0"/>
              <a:t>they visited (within and outside Doha</a:t>
            </a:r>
            <a:r>
              <a:rPr lang="en-US" b="1" dirty="0" smtClean="0"/>
              <a:t>)</a:t>
            </a:r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/>
              <a:t> </a:t>
            </a:r>
            <a:r>
              <a:rPr lang="en-US" b="1" dirty="0"/>
              <a:t>Time Spend with the family </a:t>
            </a:r>
            <a:endParaRPr lang="en-US" b="1" dirty="0" smtClean="0"/>
          </a:p>
          <a:p>
            <a:pPr marL="514350" indent="-514350">
              <a:buFont typeface="+mj-lt"/>
              <a:buAutoNum type="romanUcPeriod"/>
            </a:pPr>
            <a:r>
              <a:rPr lang="en-US" b="1" dirty="0" smtClean="0"/>
              <a:t> </a:t>
            </a:r>
            <a:r>
              <a:rPr lang="en-US" b="1" dirty="0"/>
              <a:t>Preparation for upcoming IGCSE exams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06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631228"/>
            <a:ext cx="10047864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3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1085416"/>
            <a:ext cx="10374312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1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2" y="1166957"/>
            <a:ext cx="1031702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3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91" y="1039812"/>
            <a:ext cx="10012218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7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 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What are the benefits of Journaling your everyday life in today's world?</a:t>
            </a:r>
            <a:endParaRPr lang="en-IN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67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Garamond</vt:lpstr>
      <vt:lpstr>Organic</vt:lpstr>
      <vt:lpstr>Journal Writing –Introduction </vt:lpstr>
      <vt:lpstr>HOOK ACTIVITY </vt:lpstr>
      <vt:lpstr>PowerPoint Presentation</vt:lpstr>
      <vt:lpstr>PowerPoint Presentation</vt:lpstr>
      <vt:lpstr>PowerPoint Presentation</vt:lpstr>
      <vt:lpstr>PowerPoint Presentation</vt:lpstr>
      <vt:lpstr>Reflect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Writing –Introduction</dc:title>
  <dc:creator>DELL</dc:creator>
  <cp:lastModifiedBy>DELL</cp:lastModifiedBy>
  <cp:revision>2</cp:revision>
  <dcterms:created xsi:type="dcterms:W3CDTF">2023-12-27T11:37:07Z</dcterms:created>
  <dcterms:modified xsi:type="dcterms:W3CDTF">2023-12-27T11:48:35Z</dcterms:modified>
</cp:coreProperties>
</file>