
<file path=[Content_Types].xml><?xml version="1.0" encoding="utf-8"?>
<Types xmlns="http://schemas.openxmlformats.org/package/2006/content-types">
  <Default ContentType="image/jp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presentationml.presentation.main+xml" PartName="/ppt/presentation.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  <Default ContentType="image/jpeg" Extension="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76" r:id="rId7"/>
    <p:sldId id="277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65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r>
            <a:rPr lang="en-US" b="0" i="0" dirty="0"/>
            <a:t>Students will write down the basic functions of hard disks and SSDs.</a:t>
          </a:r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0" i="0" dirty="0"/>
            <a:t>Students will compare hard disks and SSDs in terms of speed, durability, and cost.</a:t>
          </a:r>
          <a:endParaRPr lang="en-US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/>
      <dgm:spPr/>
      <dgm:t>
        <a:bodyPr/>
        <a:lstStyle/>
        <a:p>
          <a:r>
            <a:rPr lang="en-US" b="0" i="0" dirty="0"/>
            <a:t>Students will explore and write advanced features and applications of SSDs.</a:t>
          </a:r>
          <a:endParaRPr lang="en-US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9E5D0F90-01B8-4E58-AE89-511A1A4CCE5D}" type="pres">
      <dgm:prSet presAssocID="{D33DB27A-2BC2-49E7-B1D3-5AC0EC728135}" presName="linearFlow" presStyleCnt="0">
        <dgm:presLayoutVars>
          <dgm:dir/>
          <dgm:animLvl val="lvl"/>
          <dgm:resizeHandles/>
        </dgm:presLayoutVars>
      </dgm:prSet>
      <dgm:spPr/>
    </dgm:pt>
    <dgm:pt modelId="{CFD1EF54-2030-4EC1-8A21-6CBB427F634A}" type="pres">
      <dgm:prSet presAssocID="{52A53E5C-5A47-4BCE-99C9-30C6F438A77D}" presName="compositeNode" presStyleCnt="0">
        <dgm:presLayoutVars>
          <dgm:bulletEnabled val="1"/>
        </dgm:presLayoutVars>
      </dgm:prSet>
      <dgm:spPr/>
    </dgm:pt>
    <dgm:pt modelId="{A1E80340-C502-4ECD-A82A-37FB9DB53707}" type="pres">
      <dgm:prSet presAssocID="{52A53E5C-5A47-4BCE-99C9-30C6F438A77D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 female with solid fill"/>
        </a:ext>
      </dgm:extLst>
    </dgm:pt>
    <dgm:pt modelId="{BF67EA4F-588F-4EA8-995A-32B05E0656F8}" type="pres">
      <dgm:prSet presAssocID="{52A53E5C-5A47-4BCE-99C9-30C6F438A77D}" presName="childNode" presStyleLbl="node1" presStyleIdx="0" presStyleCnt="3">
        <dgm:presLayoutVars>
          <dgm:bulletEnabled val="1"/>
        </dgm:presLayoutVars>
      </dgm:prSet>
      <dgm:spPr/>
    </dgm:pt>
    <dgm:pt modelId="{4BEC995D-0B58-4E06-922F-5FBE6E053F2A}" type="pres">
      <dgm:prSet presAssocID="{52A53E5C-5A47-4BCE-99C9-30C6F438A77D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24870E6-A4BB-4566-8C6C-748B413F1677}" type="pres">
      <dgm:prSet presAssocID="{8C68F889-9FAB-4E6D-9FBF-2392AA7B7118}" presName="sibTrans" presStyleCnt="0"/>
      <dgm:spPr/>
    </dgm:pt>
    <dgm:pt modelId="{1E19EB68-B9FF-47F5-A533-92DE0D917B33}" type="pres">
      <dgm:prSet presAssocID="{FFE86CB9-3655-421E-8F49-BCDB1621BAB1}" presName="compositeNode" presStyleCnt="0">
        <dgm:presLayoutVars>
          <dgm:bulletEnabled val="1"/>
        </dgm:presLayoutVars>
      </dgm:prSet>
      <dgm:spPr/>
    </dgm:pt>
    <dgm:pt modelId="{837198C5-2783-4B09-BB2D-AF869A8ADE25}" type="pres">
      <dgm:prSet presAssocID="{FFE86CB9-3655-421E-8F49-BCDB1621BAB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68B49786-463F-4F09-A570-8E42659B6453}" type="pres">
      <dgm:prSet presAssocID="{FFE86CB9-3655-421E-8F49-BCDB1621BAB1}" presName="childNode" presStyleLbl="node1" presStyleIdx="1" presStyleCnt="3">
        <dgm:presLayoutVars>
          <dgm:bulletEnabled val="1"/>
        </dgm:presLayoutVars>
      </dgm:prSet>
      <dgm:spPr/>
    </dgm:pt>
    <dgm:pt modelId="{D7213CA3-A413-417D-AABB-789232817C28}" type="pres">
      <dgm:prSet presAssocID="{FFE86CB9-3655-421E-8F49-BCDB1621BAB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7188E8A6-AC50-4AC2-B61F-7289B51187CF}" type="pres">
      <dgm:prSet presAssocID="{6729978D-EC01-4F87-A6B1-EBA564E3756D}" presName="sibTrans" presStyleCnt="0"/>
      <dgm:spPr/>
    </dgm:pt>
    <dgm:pt modelId="{0A7F324A-DCBB-4A5E-8F86-2C61F2B68269}" type="pres">
      <dgm:prSet presAssocID="{08CC7998-BB71-4BB0-9334-AB3B1ED2C9B9}" presName="compositeNode" presStyleCnt="0">
        <dgm:presLayoutVars>
          <dgm:bulletEnabled val="1"/>
        </dgm:presLayoutVars>
      </dgm:prSet>
      <dgm:spPr/>
    </dgm:pt>
    <dgm:pt modelId="{9CB96B10-ADC1-4253-996F-D936AF0C029A}" type="pres">
      <dgm:prSet presAssocID="{08CC7998-BB71-4BB0-9334-AB3B1ED2C9B9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3C1D2DC3-8BB6-41A9-9E91-BDFAB8C1F73B}" type="pres">
      <dgm:prSet presAssocID="{08CC7998-BB71-4BB0-9334-AB3B1ED2C9B9}" presName="childNode" presStyleLbl="node1" presStyleIdx="2" presStyleCnt="3">
        <dgm:presLayoutVars>
          <dgm:bulletEnabled val="1"/>
        </dgm:presLayoutVars>
      </dgm:prSet>
      <dgm:spPr/>
    </dgm:pt>
    <dgm:pt modelId="{A91DED5B-3A30-4481-A148-9F91CB8BB603}" type="pres">
      <dgm:prSet presAssocID="{08CC7998-BB71-4BB0-9334-AB3B1ED2C9B9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BB906F2B-2B02-48DD-904A-55A50281360A}" type="presOf" srcId="{1576C5B8-4DF4-42E0-987F-8E6BC01AD541}" destId="{3C1D2DC3-8BB6-41A9-9E91-BDFAB8C1F73B}" srcOrd="0" destOrd="0" presId="urn:microsoft.com/office/officeart/2005/8/layout/hList2"/>
    <dgm:cxn modelId="{726AB947-2ACF-4537-B2B8-A02AD5B715C9}" type="presOf" srcId="{856B0AB0-83FF-4DA5-A766-5CE3E0F42084}" destId="{68B49786-463F-4F09-A570-8E42659B6453}" srcOrd="0" destOrd="0" presId="urn:microsoft.com/office/officeart/2005/8/layout/hList2"/>
    <dgm:cxn modelId="{05A98B4C-F304-4208-8453-66597350FCD1}" type="presOf" srcId="{E914A20A-5B6E-46AA-BA0D-20C81A266851}" destId="{BF67EA4F-588F-4EA8-995A-32B05E0656F8}" srcOrd="0" destOrd="0" presId="urn:microsoft.com/office/officeart/2005/8/layout/hList2"/>
    <dgm:cxn modelId="{3EF20F8E-A66F-40CD-9E9E-C7598F274BB9}" type="presOf" srcId="{08CC7998-BB71-4BB0-9334-AB3B1ED2C9B9}" destId="{A91DED5B-3A30-4481-A148-9F91CB8BB603}" srcOrd="0" destOrd="0" presId="urn:microsoft.com/office/officeart/2005/8/layout/hList2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6B41EB9B-E136-438C-9372-D4AC058BA2D8}" type="presOf" srcId="{FFE86CB9-3655-421E-8F49-BCDB1621BAB1}" destId="{D7213CA3-A413-417D-AABB-789232817C28}" srcOrd="0" destOrd="0" presId="urn:microsoft.com/office/officeart/2005/8/layout/hList2"/>
    <dgm:cxn modelId="{F3B273A4-E5B8-4E2C-91F0-623C9B4D8C2B}" type="presOf" srcId="{52A53E5C-5A47-4BCE-99C9-30C6F438A77D}" destId="{4BEC995D-0B58-4E06-922F-5FBE6E053F2A}" srcOrd="0" destOrd="0" presId="urn:microsoft.com/office/officeart/2005/8/layout/hList2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C0C1CEF1-E9D1-436D-BBDA-DD910B726575}" type="presOf" srcId="{D33DB27A-2BC2-49E7-B1D3-5AC0EC728135}" destId="{9E5D0F90-01B8-4E58-AE89-511A1A4CCE5D}" srcOrd="0" destOrd="0" presId="urn:microsoft.com/office/officeart/2005/8/layout/hList2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FFC6B1A3-4208-4A86-A336-4180A5A35BE6}" type="presParOf" srcId="{9E5D0F90-01B8-4E58-AE89-511A1A4CCE5D}" destId="{CFD1EF54-2030-4EC1-8A21-6CBB427F634A}" srcOrd="0" destOrd="0" presId="urn:microsoft.com/office/officeart/2005/8/layout/hList2"/>
    <dgm:cxn modelId="{95ECBAD0-2F91-4253-89FD-1A9AC949518F}" type="presParOf" srcId="{CFD1EF54-2030-4EC1-8A21-6CBB427F634A}" destId="{A1E80340-C502-4ECD-A82A-37FB9DB53707}" srcOrd="0" destOrd="0" presId="urn:microsoft.com/office/officeart/2005/8/layout/hList2"/>
    <dgm:cxn modelId="{313701C2-19C6-4290-AC78-3BA2D7A43BFE}" type="presParOf" srcId="{CFD1EF54-2030-4EC1-8A21-6CBB427F634A}" destId="{BF67EA4F-588F-4EA8-995A-32B05E0656F8}" srcOrd="1" destOrd="0" presId="urn:microsoft.com/office/officeart/2005/8/layout/hList2"/>
    <dgm:cxn modelId="{08F5022B-5D3B-4835-9530-A82F2D57E6BE}" type="presParOf" srcId="{CFD1EF54-2030-4EC1-8A21-6CBB427F634A}" destId="{4BEC995D-0B58-4E06-922F-5FBE6E053F2A}" srcOrd="2" destOrd="0" presId="urn:microsoft.com/office/officeart/2005/8/layout/hList2"/>
    <dgm:cxn modelId="{75685EB5-AAB3-4A85-AFA6-82DC2113689B}" type="presParOf" srcId="{9E5D0F90-01B8-4E58-AE89-511A1A4CCE5D}" destId="{324870E6-A4BB-4566-8C6C-748B413F1677}" srcOrd="1" destOrd="0" presId="urn:microsoft.com/office/officeart/2005/8/layout/hList2"/>
    <dgm:cxn modelId="{1FA199C7-8D3B-4B5A-94A3-CCAFF4804B91}" type="presParOf" srcId="{9E5D0F90-01B8-4E58-AE89-511A1A4CCE5D}" destId="{1E19EB68-B9FF-47F5-A533-92DE0D917B33}" srcOrd="2" destOrd="0" presId="urn:microsoft.com/office/officeart/2005/8/layout/hList2"/>
    <dgm:cxn modelId="{1D235B54-EFF6-4DCF-9117-3139B6E223FB}" type="presParOf" srcId="{1E19EB68-B9FF-47F5-A533-92DE0D917B33}" destId="{837198C5-2783-4B09-BB2D-AF869A8ADE25}" srcOrd="0" destOrd="0" presId="urn:microsoft.com/office/officeart/2005/8/layout/hList2"/>
    <dgm:cxn modelId="{E3322EDC-A1C4-4CED-B976-23551EA42F70}" type="presParOf" srcId="{1E19EB68-B9FF-47F5-A533-92DE0D917B33}" destId="{68B49786-463F-4F09-A570-8E42659B6453}" srcOrd="1" destOrd="0" presId="urn:microsoft.com/office/officeart/2005/8/layout/hList2"/>
    <dgm:cxn modelId="{5234C1A5-3AB1-4165-BEF5-D9A0CAB20135}" type="presParOf" srcId="{1E19EB68-B9FF-47F5-A533-92DE0D917B33}" destId="{D7213CA3-A413-417D-AABB-789232817C28}" srcOrd="2" destOrd="0" presId="urn:microsoft.com/office/officeart/2005/8/layout/hList2"/>
    <dgm:cxn modelId="{1E3E86C7-6715-43E3-ADEE-EB4B561209B4}" type="presParOf" srcId="{9E5D0F90-01B8-4E58-AE89-511A1A4CCE5D}" destId="{7188E8A6-AC50-4AC2-B61F-7289B51187CF}" srcOrd="3" destOrd="0" presId="urn:microsoft.com/office/officeart/2005/8/layout/hList2"/>
    <dgm:cxn modelId="{03A35AB8-692F-4D6E-9C59-329AE62A8586}" type="presParOf" srcId="{9E5D0F90-01B8-4E58-AE89-511A1A4CCE5D}" destId="{0A7F324A-DCBB-4A5E-8F86-2C61F2B68269}" srcOrd="4" destOrd="0" presId="urn:microsoft.com/office/officeart/2005/8/layout/hList2"/>
    <dgm:cxn modelId="{98162912-9A5A-4A9C-84B7-356C8A0D1186}" type="presParOf" srcId="{0A7F324A-DCBB-4A5E-8F86-2C61F2B68269}" destId="{9CB96B10-ADC1-4253-996F-D936AF0C029A}" srcOrd="0" destOrd="0" presId="urn:microsoft.com/office/officeart/2005/8/layout/hList2"/>
    <dgm:cxn modelId="{477EA2CC-6FD3-42C0-899F-17BB2EBA6EDE}" type="presParOf" srcId="{0A7F324A-DCBB-4A5E-8F86-2C61F2B68269}" destId="{3C1D2DC3-8BB6-41A9-9E91-BDFAB8C1F73B}" srcOrd="1" destOrd="0" presId="urn:microsoft.com/office/officeart/2005/8/layout/hList2"/>
    <dgm:cxn modelId="{D7E5F7F9-E7F6-44AC-9E22-D7DCFC14D494}" type="presParOf" srcId="{0A7F324A-DCBB-4A5E-8F86-2C61F2B68269}" destId="{A91DED5B-3A30-4481-A148-9F91CB8BB603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C995D-0B58-4E06-922F-5FBE6E053F2A}">
      <dsp:nvSpPr>
        <dsp:cNvPr id="0" name=""/>
        <dsp:cNvSpPr/>
      </dsp:nvSpPr>
      <dsp:spPr>
        <a:xfrm rot="16200000">
          <a:off x="-1932281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A</a:t>
          </a:r>
        </a:p>
      </dsp:txBody>
      <dsp:txXfrm>
        <a:off x="-1932281" y="3003520"/>
        <a:ext cx="4550156" cy="542206"/>
      </dsp:txXfrm>
    </dsp:sp>
    <dsp:sp modelId="{BF67EA4F-588F-4EA8-995A-32B05E0656F8}">
      <dsp:nvSpPr>
        <dsp:cNvPr id="0" name=""/>
        <dsp:cNvSpPr/>
      </dsp:nvSpPr>
      <dsp:spPr>
        <a:xfrm>
          <a:off x="61390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478196" rIns="277368" bIns="277368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i="0" kern="1200" dirty="0"/>
            <a:t>Students will write down the basic functions of hard disks and SSDs.</a:t>
          </a:r>
          <a:endParaRPr lang="en-US" sz="3000" kern="1200" dirty="0"/>
        </a:p>
      </dsp:txBody>
      <dsp:txXfrm>
        <a:off x="613900" y="999545"/>
        <a:ext cx="2700765" cy="4550156"/>
      </dsp:txXfrm>
    </dsp:sp>
    <dsp:sp modelId="{A1E80340-C502-4ECD-A82A-37FB9DB53707}">
      <dsp:nvSpPr>
        <dsp:cNvPr id="0" name=""/>
        <dsp:cNvSpPr/>
      </dsp:nvSpPr>
      <dsp:spPr>
        <a:xfrm>
          <a:off x="7169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213CA3-A413-417D-AABB-789232817C28}">
      <dsp:nvSpPr>
        <dsp:cNvPr id="0" name=""/>
        <dsp:cNvSpPr/>
      </dsp:nvSpPr>
      <dsp:spPr>
        <a:xfrm rot="16200000">
          <a:off x="201333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B</a:t>
          </a:r>
        </a:p>
      </dsp:txBody>
      <dsp:txXfrm>
        <a:off x="2013338" y="3003520"/>
        <a:ext cx="4550156" cy="542206"/>
      </dsp:txXfrm>
    </dsp:sp>
    <dsp:sp modelId="{68B49786-463F-4F09-A570-8E42659B6453}">
      <dsp:nvSpPr>
        <dsp:cNvPr id="0" name=""/>
        <dsp:cNvSpPr/>
      </dsp:nvSpPr>
      <dsp:spPr>
        <a:xfrm>
          <a:off x="455952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478196" rIns="277368" bIns="277368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i="0" kern="1200" dirty="0"/>
            <a:t>Students will compare hard disks and SSDs in terms of speed, durability, and cost.</a:t>
          </a:r>
          <a:endParaRPr lang="en-US" sz="3000" kern="1200" dirty="0"/>
        </a:p>
      </dsp:txBody>
      <dsp:txXfrm>
        <a:off x="4559520" y="999545"/>
        <a:ext cx="2700765" cy="4550156"/>
      </dsp:txXfrm>
    </dsp:sp>
    <dsp:sp modelId="{837198C5-2783-4B09-BB2D-AF869A8ADE25}">
      <dsp:nvSpPr>
        <dsp:cNvPr id="0" name=""/>
        <dsp:cNvSpPr/>
      </dsp:nvSpPr>
      <dsp:spPr>
        <a:xfrm>
          <a:off x="401731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1DED5B-3A30-4481-A148-9F91CB8BB603}">
      <dsp:nvSpPr>
        <dsp:cNvPr id="0" name=""/>
        <dsp:cNvSpPr/>
      </dsp:nvSpPr>
      <dsp:spPr>
        <a:xfrm rot="16200000">
          <a:off x="5958958" y="3003520"/>
          <a:ext cx="4550156" cy="542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78196" bIns="0" numCol="1" spcCol="1270" anchor="t" anchorCtr="0">
          <a:noAutofit/>
        </a:bodyPr>
        <a:lstStyle/>
        <a:p>
          <a:pPr marL="0" lvl="0" indent="0" algn="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Group C</a:t>
          </a:r>
        </a:p>
      </dsp:txBody>
      <dsp:txXfrm>
        <a:off x="5958958" y="3003520"/>
        <a:ext cx="4550156" cy="542206"/>
      </dsp:txXfrm>
    </dsp:sp>
    <dsp:sp modelId="{3C1D2DC3-8BB6-41A9-9E91-BDFAB8C1F73B}">
      <dsp:nvSpPr>
        <dsp:cNvPr id="0" name=""/>
        <dsp:cNvSpPr/>
      </dsp:nvSpPr>
      <dsp:spPr>
        <a:xfrm>
          <a:off x="8505140" y="999545"/>
          <a:ext cx="2700765" cy="4550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478196" rIns="277368" bIns="277368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i="0" kern="1200" dirty="0"/>
            <a:t>Students will explore and write advanced features and applications of SSDs.</a:t>
          </a:r>
          <a:endParaRPr lang="en-US" sz="3000" kern="1200" dirty="0"/>
        </a:p>
      </dsp:txBody>
      <dsp:txXfrm>
        <a:off x="8505140" y="999545"/>
        <a:ext cx="2700765" cy="4550156"/>
      </dsp:txXfrm>
    </dsp:sp>
    <dsp:sp modelId="{9CB96B10-ADC1-4253-996F-D936AF0C029A}">
      <dsp:nvSpPr>
        <dsp:cNvPr id="0" name=""/>
        <dsp:cNvSpPr/>
      </dsp:nvSpPr>
      <dsp:spPr>
        <a:xfrm>
          <a:off x="7962933" y="283832"/>
          <a:ext cx="1084413" cy="10844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Secondary Storage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45487F-6DE9-AADC-61B8-E0FB70B25A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" r="51"/>
          <a:stretch/>
        </p:blipFill>
        <p:spPr>
          <a:xfrm>
            <a:off x="865141" y="871147"/>
            <a:ext cx="10488660" cy="511471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D2C85F1-A25E-ACF0-F435-AF8D6EFBD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35585" y="871147"/>
            <a:ext cx="0" cy="5114714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2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630D84-7E4E-5F27-0A2B-AA72053B1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6"/>
            <a:ext cx="1026925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80099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descr="A close-up of a computer chip&#10;&#10;Description automatically generated" id="3" name="Picture 2">
            <a:extLst>
              <a:ext uri="{FF2B5EF4-FFF2-40B4-BE49-F238E27FC236}">
                <a16:creationId xmlns:a16="http://schemas.microsoft.com/office/drawing/2014/main" id="{D067B898-6C5C-6855-C9D9-2130979326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8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D6C39E-A36C-9455-A08E-9FFB99E0B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4" y="643466"/>
            <a:ext cx="1031679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5C7CDC-A6E9-1F0A-F4A6-30F418739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6"/>
            <a:ext cx="1026925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7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1760218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91AC3F-BCF0-ABAC-54A8-684AC3AE2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13" y="1304628"/>
            <a:ext cx="10555173" cy="42487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1066799" y="2138516"/>
            <a:ext cx="883430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Secondary Memory: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Storage devices used to store data permanently or temporarily.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Hard Disk: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 traditional magnetic storage device consisting of spinning disks.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SSD (Solid State Drive):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 newer storage technology that uses flash memory chips.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Storage Capacity: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The amount of data a storage device can hold.</a:t>
            </a:r>
          </a:p>
        </p:txBody>
      </p:sp>
    </p:spTree>
    <p:extLst>
      <p:ext uri="{BB962C8B-B14F-4D97-AF65-F5344CB8AC3E}">
        <p14:creationId xmlns:p14="http://schemas.microsoft.com/office/powerpoint/2010/main" val="177955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C25B7B-AD3C-3290-86E6-0815EF3BDA24}"/>
              </a:ext>
            </a:extLst>
          </p:cNvPr>
          <p:cNvSpPr txBox="1"/>
          <p:nvPr/>
        </p:nvSpPr>
        <p:spPr>
          <a:xfrm>
            <a:off x="1066799" y="2138516"/>
            <a:ext cx="883430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Introduction</a:t>
            </a:r>
          </a:p>
          <a:p>
            <a:pPr algn="l"/>
            <a:endParaRPr lang="en-US" b="1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What types of devices do you use to store data apart from your computer's internal memory?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Can you name some common types of secondary memory?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What do you know about hard disks and SSDs?</a:t>
            </a:r>
          </a:p>
        </p:txBody>
      </p:sp>
    </p:spTree>
    <p:extLst>
      <p:ext uri="{BB962C8B-B14F-4D97-AF65-F5344CB8AC3E}">
        <p14:creationId xmlns:p14="http://schemas.microsoft.com/office/powerpoint/2010/main" val="239476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DB31-B5DB-BDD0-143A-3F8C3C3B9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55" y="966444"/>
            <a:ext cx="10488489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6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CDDB31-B5DB-BDD0-143A-3F8C3C3B9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55" y="966444"/>
            <a:ext cx="10488489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08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0409DC-B134-4889-0DDC-607DB2E7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420" y="165048"/>
            <a:ext cx="5420481" cy="6954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2A62ED-086B-4A09-7C0C-D81B79B351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752" y="1523281"/>
            <a:ext cx="9354856" cy="488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59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0409DC-B134-4889-0DDC-607DB2E79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420" y="165048"/>
            <a:ext cx="5420481" cy="69542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21A16C-4106-3214-92DB-048A08F52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143" y="1076200"/>
            <a:ext cx="7010402" cy="520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9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1CB4E3-B8C3-B43C-4278-A3CDC1206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294" y="643466"/>
            <a:ext cx="740341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10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Props1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177</Words>
  <Application>Microsoft Office PowerPoint</Application>
  <PresentationFormat>Widescreen</PresentationFormat>
  <Paragraphs>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Söhne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10</cp:revision>
  <dcterms:created xsi:type="dcterms:W3CDTF">2024-01-10T15:53:50Z</dcterms:created>
  <dcterms:modified xsi:type="dcterms:W3CDTF">2024-04-17T14:31:52Z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0x010100F9CA9614F14FD1488B00FA06F070A81F</vt:lpwstr>
  </property>
  <property fmtid="{D5CDD505-2E9C-101B-9397-08002B2CF9AE}" name="Created" pid="3">
    <vt:filetime>2024-01-10T00:00:00Z</vt:filetime>
  </property>
  <property fmtid="{D5CDD505-2E9C-101B-9397-08002B2CF9AE}" name="Creator" pid="4">
    <vt:lpwstr>Microsoft® PowerPoint® for Microsoft 365</vt:lpwstr>
  </property>
  <property fmtid="{D5CDD505-2E9C-101B-9397-08002B2CF9AE}" name="LastSaved" pid="5">
    <vt:filetime>2024-01-10T00:00:00Z</vt:filetime>
  </property>
  <property fmtid="{D5CDD505-2E9C-101B-9397-08002B2CF9AE}" name="NXPowerLiteLastOptimized" pid="6">
    <vt:lpwstr>579000</vt:lpwstr>
  </property>
  <property fmtid="{D5CDD505-2E9C-101B-9397-08002B2CF9AE}" name="NXPowerLiteSettings" pid="7">
    <vt:lpwstr>F7000400038000</vt:lpwstr>
  </property>
  <property fmtid="{D5CDD505-2E9C-101B-9397-08002B2CF9AE}" name="NXPowerLiteVersion" pid="8">
    <vt:lpwstr>S10.2.0</vt:lpwstr>
  </property>
  <property fmtid="{D5CDD505-2E9C-101B-9397-08002B2CF9AE}" name="Producer" pid="9">
    <vt:lpwstr>3-Heights™ PDF Optimization Shell 6.3.1.5 (http://www.pdf-tools.com)</vt:lpwstr>
  </property>
</Properties>
</file>