
<file path=[Content_Types].xml><?xml version="1.0" encoding="utf-8"?>
<Types xmlns="http://schemas.openxmlformats.org/package/2006/content-types">
  <Default ContentType="image/jpg" Extension="jpg"/>
  <Default ContentType="image/png" Extension="png"/>
  <Default ContentType="application/vnd.openxmlformats-package.relationships+xml" Extension="rels"/>
  <Default ContentType="image/svg+xml" Extension="svg"/>
  <Default ContentType="application/xml" Extension="xml"/>
  <Override ContentType="application/vnd.openxmlformats-officedocument.presentationml.presentation.main+xml" PartName="/ppt/presentation.xml"/>
  <Override ContentType="application/vnd.openxmlformats-officedocument.customXmlProperties+xml" PartName="/customXml/itemProps1.xml"/>
  <Override ContentType="application/vnd.openxmlformats-officedocument.customXmlProperties+xml" PartName="/customXml/itemProps2.xml"/>
  <Override ContentType="application/vnd.openxmlformats-officedocument.customXmlProperties+xml" PartName="/customXml/itemProps3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drawingml.diagramData+xml" PartName="/ppt/diagrams/data1.xml"/>
  <Override ContentType="application/vnd.openxmlformats-officedocument.drawingml.diagramLayout+xml" PartName="/ppt/diagrams/layout1.xml"/>
  <Override ContentType="application/vnd.openxmlformats-officedocument.drawingml.diagramStyle+xml" PartName="/ppt/diagrams/quickStyle1.xml"/>
  <Override ContentType="application/vnd.openxmlformats-officedocument.drawingml.diagramColors+xml" PartName="/ppt/diagrams/colors1.xml"/>
  <Override ContentType="application/vnd.ms-office.drawingml.diagramDrawing+xml" PartName="/ppt/diagrams/drawing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  <Default ContentType="image/jpeg" Extension="jpe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sldIdLst>
    <p:sldId id="256" r:id="rId5"/>
    <p:sldId id="257" r:id="rId6"/>
    <p:sldId id="276" r:id="rId7"/>
    <p:sldId id="277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8" r:id="rId19"/>
    <p:sldId id="265" r:id="rId20"/>
  </p:sldIdLst>
  <p:sldSz cx="12192000" cy="6858000"/>
  <p:notesSz cx="12192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934" autoAdjust="0"/>
    <p:restoredTop sz="92768" autoAdjust="0"/>
  </p:normalViewPr>
  <p:slideViewPr>
    <p:cSldViewPr>
      <p:cViewPr varScale="1">
        <p:scale>
          <a:sx n="88" d="100"/>
          <a:sy n="88" d="100"/>
        </p:scale>
        <p:origin x="773" y="8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svg"/><Relationship Id="rId1" Type="http://schemas.openxmlformats.org/officeDocument/2006/relationships/image" Target="../media/image15.png"/><Relationship Id="rId6" Type="http://schemas.openxmlformats.org/officeDocument/2006/relationships/image" Target="../media/image20.svg"/><Relationship Id="rId5" Type="http://schemas.openxmlformats.org/officeDocument/2006/relationships/image" Target="../media/image19.png"/><Relationship Id="rId4" Type="http://schemas.openxmlformats.org/officeDocument/2006/relationships/image" Target="../media/image18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svg"/><Relationship Id="rId1" Type="http://schemas.openxmlformats.org/officeDocument/2006/relationships/image" Target="../media/image15.png"/><Relationship Id="rId6" Type="http://schemas.openxmlformats.org/officeDocument/2006/relationships/image" Target="../media/image20.svg"/><Relationship Id="rId5" Type="http://schemas.openxmlformats.org/officeDocument/2006/relationships/image" Target="../media/image19.png"/><Relationship Id="rId4" Type="http://schemas.openxmlformats.org/officeDocument/2006/relationships/image" Target="../media/image18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33DB27A-2BC2-49E7-B1D3-5AC0EC728135}" type="doc">
      <dgm:prSet loTypeId="urn:microsoft.com/office/officeart/2005/8/layout/h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2A53E5C-5A47-4BCE-99C9-30C6F438A77D}">
      <dgm:prSet phldrT="[Text]"/>
      <dgm:spPr/>
      <dgm:t>
        <a:bodyPr/>
        <a:lstStyle/>
        <a:p>
          <a:r>
            <a:rPr lang="en-US" dirty="0"/>
            <a:t>Group A</a:t>
          </a:r>
        </a:p>
      </dgm:t>
    </dgm:pt>
    <dgm:pt modelId="{3DA9046F-3D5C-437D-B81F-3C8A1F02BAFD}" type="parTrans" cxnId="{F15ED418-B403-47B0-83DD-407C34A17520}">
      <dgm:prSet/>
      <dgm:spPr/>
      <dgm:t>
        <a:bodyPr/>
        <a:lstStyle/>
        <a:p>
          <a:endParaRPr lang="en-US"/>
        </a:p>
      </dgm:t>
    </dgm:pt>
    <dgm:pt modelId="{8C68F889-9FAB-4E6D-9FBF-2392AA7B7118}" type="sibTrans" cxnId="{F15ED418-B403-47B0-83DD-407C34A17520}">
      <dgm:prSet/>
      <dgm:spPr/>
      <dgm:t>
        <a:bodyPr/>
        <a:lstStyle/>
        <a:p>
          <a:endParaRPr lang="en-US"/>
        </a:p>
      </dgm:t>
    </dgm:pt>
    <dgm:pt modelId="{E914A20A-5B6E-46AA-BA0D-20C81A266851}">
      <dgm:prSet phldrT="[Text]"/>
      <dgm:spPr/>
      <dgm:t>
        <a:bodyPr/>
        <a:lstStyle/>
        <a:p>
          <a:r>
            <a:rPr lang="en-US" b="0" i="0" dirty="0"/>
            <a:t>Students will write down the basic functions of hard disks and SSDs.</a:t>
          </a:r>
          <a:endParaRPr lang="en-US" dirty="0"/>
        </a:p>
      </dgm:t>
    </dgm:pt>
    <dgm:pt modelId="{C382AAE7-876A-4699-9D66-CB9D366559B1}" type="parTrans" cxnId="{A73770FE-1EB7-4D58-BB81-EF098FEEA45A}">
      <dgm:prSet/>
      <dgm:spPr/>
      <dgm:t>
        <a:bodyPr/>
        <a:lstStyle/>
        <a:p>
          <a:endParaRPr lang="en-US"/>
        </a:p>
      </dgm:t>
    </dgm:pt>
    <dgm:pt modelId="{94D2A389-F359-40AC-B065-A592865581FB}" type="sibTrans" cxnId="{A73770FE-1EB7-4D58-BB81-EF098FEEA45A}">
      <dgm:prSet/>
      <dgm:spPr/>
      <dgm:t>
        <a:bodyPr/>
        <a:lstStyle/>
        <a:p>
          <a:endParaRPr lang="en-US"/>
        </a:p>
      </dgm:t>
    </dgm:pt>
    <dgm:pt modelId="{FFE86CB9-3655-421E-8F49-BCDB1621BAB1}">
      <dgm:prSet phldrT="[Text]"/>
      <dgm:spPr/>
      <dgm:t>
        <a:bodyPr/>
        <a:lstStyle/>
        <a:p>
          <a:r>
            <a:rPr lang="en-US" dirty="0"/>
            <a:t>Group B</a:t>
          </a:r>
        </a:p>
      </dgm:t>
    </dgm:pt>
    <dgm:pt modelId="{5FD234CE-40AB-4EF5-8603-6CFEEC37654A}" type="parTrans" cxnId="{F35B761E-F52B-4F4E-8BB8-19028317BB71}">
      <dgm:prSet/>
      <dgm:spPr/>
      <dgm:t>
        <a:bodyPr/>
        <a:lstStyle/>
        <a:p>
          <a:endParaRPr lang="en-US"/>
        </a:p>
      </dgm:t>
    </dgm:pt>
    <dgm:pt modelId="{6729978D-EC01-4F87-A6B1-EBA564E3756D}" type="sibTrans" cxnId="{F35B761E-F52B-4F4E-8BB8-19028317BB71}">
      <dgm:prSet/>
      <dgm:spPr/>
      <dgm:t>
        <a:bodyPr/>
        <a:lstStyle/>
        <a:p>
          <a:endParaRPr lang="en-US"/>
        </a:p>
      </dgm:t>
    </dgm:pt>
    <dgm:pt modelId="{856B0AB0-83FF-4DA5-A766-5CE3E0F42084}">
      <dgm:prSet phldrT="[Text]"/>
      <dgm:spPr/>
      <dgm:t>
        <a:bodyPr/>
        <a:lstStyle/>
        <a:p>
          <a:r>
            <a:rPr lang="en-US" b="0" i="0" dirty="0"/>
            <a:t>Students will compare hard disks and SSDs in terms of speed, durability, and cost.</a:t>
          </a:r>
          <a:endParaRPr lang="en-US" dirty="0"/>
        </a:p>
      </dgm:t>
    </dgm:pt>
    <dgm:pt modelId="{BE78FD3D-8F7F-4E6D-B5D9-BFE0AD3F413A}" type="parTrans" cxnId="{D1FDBDB3-8E35-48B1-97B0-B9E4DE70C326}">
      <dgm:prSet/>
      <dgm:spPr/>
      <dgm:t>
        <a:bodyPr/>
        <a:lstStyle/>
        <a:p>
          <a:endParaRPr lang="en-US"/>
        </a:p>
      </dgm:t>
    </dgm:pt>
    <dgm:pt modelId="{0DDB58DD-4577-4174-9DD9-212C335F29F7}" type="sibTrans" cxnId="{D1FDBDB3-8E35-48B1-97B0-B9E4DE70C326}">
      <dgm:prSet/>
      <dgm:spPr/>
      <dgm:t>
        <a:bodyPr/>
        <a:lstStyle/>
        <a:p>
          <a:endParaRPr lang="en-US"/>
        </a:p>
      </dgm:t>
    </dgm:pt>
    <dgm:pt modelId="{08CC7998-BB71-4BB0-9334-AB3B1ED2C9B9}">
      <dgm:prSet phldrT="[Text]"/>
      <dgm:spPr/>
      <dgm:t>
        <a:bodyPr/>
        <a:lstStyle/>
        <a:p>
          <a:r>
            <a:rPr lang="en-US" dirty="0"/>
            <a:t>Group C</a:t>
          </a:r>
        </a:p>
      </dgm:t>
    </dgm:pt>
    <dgm:pt modelId="{0CA8C27E-BDDB-4C2B-B475-23AABCF98767}" type="parTrans" cxnId="{A580CD91-9EAE-4140-8562-ABBD16776728}">
      <dgm:prSet/>
      <dgm:spPr/>
      <dgm:t>
        <a:bodyPr/>
        <a:lstStyle/>
        <a:p>
          <a:endParaRPr lang="en-US"/>
        </a:p>
      </dgm:t>
    </dgm:pt>
    <dgm:pt modelId="{26175033-014C-455C-8093-3FDD547C0742}" type="sibTrans" cxnId="{A580CD91-9EAE-4140-8562-ABBD16776728}">
      <dgm:prSet/>
      <dgm:spPr/>
      <dgm:t>
        <a:bodyPr/>
        <a:lstStyle/>
        <a:p>
          <a:endParaRPr lang="en-US"/>
        </a:p>
      </dgm:t>
    </dgm:pt>
    <dgm:pt modelId="{1576C5B8-4DF4-42E0-987F-8E6BC01AD541}">
      <dgm:prSet phldrT="[Text]"/>
      <dgm:spPr/>
      <dgm:t>
        <a:bodyPr/>
        <a:lstStyle/>
        <a:p>
          <a:r>
            <a:rPr lang="en-US" b="0" i="0" dirty="0"/>
            <a:t>Students will explore and write advanced features and applications of SSDs.</a:t>
          </a:r>
          <a:endParaRPr lang="en-US" dirty="0"/>
        </a:p>
      </dgm:t>
    </dgm:pt>
    <dgm:pt modelId="{2603A063-3460-4DE2-ADF1-8053672FCA84}" type="parTrans" cxnId="{7AEC2FB3-EAA1-4A5B-A5E6-E52E3CF137A1}">
      <dgm:prSet/>
      <dgm:spPr/>
      <dgm:t>
        <a:bodyPr/>
        <a:lstStyle/>
        <a:p>
          <a:endParaRPr lang="en-US"/>
        </a:p>
      </dgm:t>
    </dgm:pt>
    <dgm:pt modelId="{B111DC2F-64FE-456C-B3A8-FAB6C3F6764E}" type="sibTrans" cxnId="{7AEC2FB3-EAA1-4A5B-A5E6-E52E3CF137A1}">
      <dgm:prSet/>
      <dgm:spPr/>
      <dgm:t>
        <a:bodyPr/>
        <a:lstStyle/>
        <a:p>
          <a:endParaRPr lang="en-US"/>
        </a:p>
      </dgm:t>
    </dgm:pt>
    <dgm:pt modelId="{9E5D0F90-01B8-4E58-AE89-511A1A4CCE5D}" type="pres">
      <dgm:prSet presAssocID="{D33DB27A-2BC2-49E7-B1D3-5AC0EC728135}" presName="linearFlow" presStyleCnt="0">
        <dgm:presLayoutVars>
          <dgm:dir/>
          <dgm:animLvl val="lvl"/>
          <dgm:resizeHandles/>
        </dgm:presLayoutVars>
      </dgm:prSet>
      <dgm:spPr/>
    </dgm:pt>
    <dgm:pt modelId="{CFD1EF54-2030-4EC1-8A21-6CBB427F634A}" type="pres">
      <dgm:prSet presAssocID="{52A53E5C-5A47-4BCE-99C9-30C6F438A77D}" presName="compositeNode" presStyleCnt="0">
        <dgm:presLayoutVars>
          <dgm:bulletEnabled val="1"/>
        </dgm:presLayoutVars>
      </dgm:prSet>
      <dgm:spPr/>
    </dgm:pt>
    <dgm:pt modelId="{A1E80340-C502-4ECD-A82A-37FB9DB53707}" type="pres">
      <dgm:prSet presAssocID="{52A53E5C-5A47-4BCE-99C9-30C6F438A77D}" presName="image" presStyleLbl="fgImgPlac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Astronaut female with solid fill"/>
        </a:ext>
      </dgm:extLst>
    </dgm:pt>
    <dgm:pt modelId="{BF67EA4F-588F-4EA8-995A-32B05E0656F8}" type="pres">
      <dgm:prSet presAssocID="{52A53E5C-5A47-4BCE-99C9-30C6F438A77D}" presName="childNode" presStyleLbl="node1" presStyleIdx="0" presStyleCnt="3">
        <dgm:presLayoutVars>
          <dgm:bulletEnabled val="1"/>
        </dgm:presLayoutVars>
      </dgm:prSet>
      <dgm:spPr/>
    </dgm:pt>
    <dgm:pt modelId="{4BEC995D-0B58-4E06-922F-5FBE6E053F2A}" type="pres">
      <dgm:prSet presAssocID="{52A53E5C-5A47-4BCE-99C9-30C6F438A77D}" presName="parentNode" presStyleLbl="revTx" presStyleIdx="0" presStyleCnt="3">
        <dgm:presLayoutVars>
          <dgm:chMax val="0"/>
          <dgm:bulletEnabled val="1"/>
        </dgm:presLayoutVars>
      </dgm:prSet>
      <dgm:spPr/>
    </dgm:pt>
    <dgm:pt modelId="{324870E6-A4BB-4566-8C6C-748B413F1677}" type="pres">
      <dgm:prSet presAssocID="{8C68F889-9FAB-4E6D-9FBF-2392AA7B7118}" presName="sibTrans" presStyleCnt="0"/>
      <dgm:spPr/>
    </dgm:pt>
    <dgm:pt modelId="{1E19EB68-B9FF-47F5-A533-92DE0D917B33}" type="pres">
      <dgm:prSet presAssocID="{FFE86CB9-3655-421E-8F49-BCDB1621BAB1}" presName="compositeNode" presStyleCnt="0">
        <dgm:presLayoutVars>
          <dgm:bulletEnabled val="1"/>
        </dgm:presLayoutVars>
      </dgm:prSet>
      <dgm:spPr/>
    </dgm:pt>
    <dgm:pt modelId="{837198C5-2783-4B09-BB2D-AF869A8ADE25}" type="pres">
      <dgm:prSet presAssocID="{FFE86CB9-3655-421E-8F49-BCDB1621BAB1}" presName="image" presStyleLbl="fgImgPlac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Aspiration with solid fill"/>
        </a:ext>
      </dgm:extLst>
    </dgm:pt>
    <dgm:pt modelId="{68B49786-463F-4F09-A570-8E42659B6453}" type="pres">
      <dgm:prSet presAssocID="{FFE86CB9-3655-421E-8F49-BCDB1621BAB1}" presName="childNode" presStyleLbl="node1" presStyleIdx="1" presStyleCnt="3">
        <dgm:presLayoutVars>
          <dgm:bulletEnabled val="1"/>
        </dgm:presLayoutVars>
      </dgm:prSet>
      <dgm:spPr/>
    </dgm:pt>
    <dgm:pt modelId="{D7213CA3-A413-417D-AABB-789232817C28}" type="pres">
      <dgm:prSet presAssocID="{FFE86CB9-3655-421E-8F49-BCDB1621BAB1}" presName="parentNode" presStyleLbl="revTx" presStyleIdx="1" presStyleCnt="3">
        <dgm:presLayoutVars>
          <dgm:chMax val="0"/>
          <dgm:bulletEnabled val="1"/>
        </dgm:presLayoutVars>
      </dgm:prSet>
      <dgm:spPr/>
    </dgm:pt>
    <dgm:pt modelId="{7188E8A6-AC50-4AC2-B61F-7289B51187CF}" type="pres">
      <dgm:prSet presAssocID="{6729978D-EC01-4F87-A6B1-EBA564E3756D}" presName="sibTrans" presStyleCnt="0"/>
      <dgm:spPr/>
    </dgm:pt>
    <dgm:pt modelId="{0A7F324A-DCBB-4A5E-8F86-2C61F2B68269}" type="pres">
      <dgm:prSet presAssocID="{08CC7998-BB71-4BB0-9334-AB3B1ED2C9B9}" presName="compositeNode" presStyleCnt="0">
        <dgm:presLayoutVars>
          <dgm:bulletEnabled val="1"/>
        </dgm:presLayoutVars>
      </dgm:prSet>
      <dgm:spPr/>
    </dgm:pt>
    <dgm:pt modelId="{9CB96B10-ADC1-4253-996F-D936AF0C029A}" type="pres">
      <dgm:prSet presAssocID="{08CC7998-BB71-4BB0-9334-AB3B1ED2C9B9}" presName="image" presStyleLbl="fgImgPlac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lassroom with solid fill"/>
        </a:ext>
      </dgm:extLst>
    </dgm:pt>
    <dgm:pt modelId="{3C1D2DC3-8BB6-41A9-9E91-BDFAB8C1F73B}" type="pres">
      <dgm:prSet presAssocID="{08CC7998-BB71-4BB0-9334-AB3B1ED2C9B9}" presName="childNode" presStyleLbl="node1" presStyleIdx="2" presStyleCnt="3">
        <dgm:presLayoutVars>
          <dgm:bulletEnabled val="1"/>
        </dgm:presLayoutVars>
      </dgm:prSet>
      <dgm:spPr/>
    </dgm:pt>
    <dgm:pt modelId="{A91DED5B-3A30-4481-A148-9F91CB8BB603}" type="pres">
      <dgm:prSet presAssocID="{08CC7998-BB71-4BB0-9334-AB3B1ED2C9B9}" presName="parentNode" presStyleLbl="revTx" presStyleIdx="2" presStyleCnt="3">
        <dgm:presLayoutVars>
          <dgm:chMax val="0"/>
          <dgm:bulletEnabled val="1"/>
        </dgm:presLayoutVars>
      </dgm:prSet>
      <dgm:spPr/>
    </dgm:pt>
  </dgm:ptLst>
  <dgm:cxnLst>
    <dgm:cxn modelId="{F15ED418-B403-47B0-83DD-407C34A17520}" srcId="{D33DB27A-2BC2-49E7-B1D3-5AC0EC728135}" destId="{52A53E5C-5A47-4BCE-99C9-30C6F438A77D}" srcOrd="0" destOrd="0" parTransId="{3DA9046F-3D5C-437D-B81F-3C8A1F02BAFD}" sibTransId="{8C68F889-9FAB-4E6D-9FBF-2392AA7B7118}"/>
    <dgm:cxn modelId="{F35B761E-F52B-4F4E-8BB8-19028317BB71}" srcId="{D33DB27A-2BC2-49E7-B1D3-5AC0EC728135}" destId="{FFE86CB9-3655-421E-8F49-BCDB1621BAB1}" srcOrd="1" destOrd="0" parTransId="{5FD234CE-40AB-4EF5-8603-6CFEEC37654A}" sibTransId="{6729978D-EC01-4F87-A6B1-EBA564E3756D}"/>
    <dgm:cxn modelId="{BB906F2B-2B02-48DD-904A-55A50281360A}" type="presOf" srcId="{1576C5B8-4DF4-42E0-987F-8E6BC01AD541}" destId="{3C1D2DC3-8BB6-41A9-9E91-BDFAB8C1F73B}" srcOrd="0" destOrd="0" presId="urn:microsoft.com/office/officeart/2005/8/layout/hList2"/>
    <dgm:cxn modelId="{726AB947-2ACF-4537-B2B8-A02AD5B715C9}" type="presOf" srcId="{856B0AB0-83FF-4DA5-A766-5CE3E0F42084}" destId="{68B49786-463F-4F09-A570-8E42659B6453}" srcOrd="0" destOrd="0" presId="urn:microsoft.com/office/officeart/2005/8/layout/hList2"/>
    <dgm:cxn modelId="{05A98B4C-F304-4208-8453-66597350FCD1}" type="presOf" srcId="{E914A20A-5B6E-46AA-BA0D-20C81A266851}" destId="{BF67EA4F-588F-4EA8-995A-32B05E0656F8}" srcOrd="0" destOrd="0" presId="urn:microsoft.com/office/officeart/2005/8/layout/hList2"/>
    <dgm:cxn modelId="{3EF20F8E-A66F-40CD-9E9E-C7598F274BB9}" type="presOf" srcId="{08CC7998-BB71-4BB0-9334-AB3B1ED2C9B9}" destId="{A91DED5B-3A30-4481-A148-9F91CB8BB603}" srcOrd="0" destOrd="0" presId="urn:microsoft.com/office/officeart/2005/8/layout/hList2"/>
    <dgm:cxn modelId="{A580CD91-9EAE-4140-8562-ABBD16776728}" srcId="{D33DB27A-2BC2-49E7-B1D3-5AC0EC728135}" destId="{08CC7998-BB71-4BB0-9334-AB3B1ED2C9B9}" srcOrd="2" destOrd="0" parTransId="{0CA8C27E-BDDB-4C2B-B475-23AABCF98767}" sibTransId="{26175033-014C-455C-8093-3FDD547C0742}"/>
    <dgm:cxn modelId="{6B41EB9B-E136-438C-9372-D4AC058BA2D8}" type="presOf" srcId="{FFE86CB9-3655-421E-8F49-BCDB1621BAB1}" destId="{D7213CA3-A413-417D-AABB-789232817C28}" srcOrd="0" destOrd="0" presId="urn:microsoft.com/office/officeart/2005/8/layout/hList2"/>
    <dgm:cxn modelId="{F3B273A4-E5B8-4E2C-91F0-623C9B4D8C2B}" type="presOf" srcId="{52A53E5C-5A47-4BCE-99C9-30C6F438A77D}" destId="{4BEC995D-0B58-4E06-922F-5FBE6E053F2A}" srcOrd="0" destOrd="0" presId="urn:microsoft.com/office/officeart/2005/8/layout/hList2"/>
    <dgm:cxn modelId="{7AEC2FB3-EAA1-4A5B-A5E6-E52E3CF137A1}" srcId="{08CC7998-BB71-4BB0-9334-AB3B1ED2C9B9}" destId="{1576C5B8-4DF4-42E0-987F-8E6BC01AD541}" srcOrd="0" destOrd="0" parTransId="{2603A063-3460-4DE2-ADF1-8053672FCA84}" sibTransId="{B111DC2F-64FE-456C-B3A8-FAB6C3F6764E}"/>
    <dgm:cxn modelId="{D1FDBDB3-8E35-48B1-97B0-B9E4DE70C326}" srcId="{FFE86CB9-3655-421E-8F49-BCDB1621BAB1}" destId="{856B0AB0-83FF-4DA5-A766-5CE3E0F42084}" srcOrd="0" destOrd="0" parTransId="{BE78FD3D-8F7F-4E6D-B5D9-BFE0AD3F413A}" sibTransId="{0DDB58DD-4577-4174-9DD9-212C335F29F7}"/>
    <dgm:cxn modelId="{C0C1CEF1-E9D1-436D-BBDA-DD910B726575}" type="presOf" srcId="{D33DB27A-2BC2-49E7-B1D3-5AC0EC728135}" destId="{9E5D0F90-01B8-4E58-AE89-511A1A4CCE5D}" srcOrd="0" destOrd="0" presId="urn:microsoft.com/office/officeart/2005/8/layout/hList2"/>
    <dgm:cxn modelId="{A73770FE-1EB7-4D58-BB81-EF098FEEA45A}" srcId="{52A53E5C-5A47-4BCE-99C9-30C6F438A77D}" destId="{E914A20A-5B6E-46AA-BA0D-20C81A266851}" srcOrd="0" destOrd="0" parTransId="{C382AAE7-876A-4699-9D66-CB9D366559B1}" sibTransId="{94D2A389-F359-40AC-B065-A592865581FB}"/>
    <dgm:cxn modelId="{FFC6B1A3-4208-4A86-A336-4180A5A35BE6}" type="presParOf" srcId="{9E5D0F90-01B8-4E58-AE89-511A1A4CCE5D}" destId="{CFD1EF54-2030-4EC1-8A21-6CBB427F634A}" srcOrd="0" destOrd="0" presId="urn:microsoft.com/office/officeart/2005/8/layout/hList2"/>
    <dgm:cxn modelId="{95ECBAD0-2F91-4253-89FD-1A9AC949518F}" type="presParOf" srcId="{CFD1EF54-2030-4EC1-8A21-6CBB427F634A}" destId="{A1E80340-C502-4ECD-A82A-37FB9DB53707}" srcOrd="0" destOrd="0" presId="urn:microsoft.com/office/officeart/2005/8/layout/hList2"/>
    <dgm:cxn modelId="{313701C2-19C6-4290-AC78-3BA2D7A43BFE}" type="presParOf" srcId="{CFD1EF54-2030-4EC1-8A21-6CBB427F634A}" destId="{BF67EA4F-588F-4EA8-995A-32B05E0656F8}" srcOrd="1" destOrd="0" presId="urn:microsoft.com/office/officeart/2005/8/layout/hList2"/>
    <dgm:cxn modelId="{08F5022B-5D3B-4835-9530-A82F2D57E6BE}" type="presParOf" srcId="{CFD1EF54-2030-4EC1-8A21-6CBB427F634A}" destId="{4BEC995D-0B58-4E06-922F-5FBE6E053F2A}" srcOrd="2" destOrd="0" presId="urn:microsoft.com/office/officeart/2005/8/layout/hList2"/>
    <dgm:cxn modelId="{75685EB5-AAB3-4A85-AFA6-82DC2113689B}" type="presParOf" srcId="{9E5D0F90-01B8-4E58-AE89-511A1A4CCE5D}" destId="{324870E6-A4BB-4566-8C6C-748B413F1677}" srcOrd="1" destOrd="0" presId="urn:microsoft.com/office/officeart/2005/8/layout/hList2"/>
    <dgm:cxn modelId="{1FA199C7-8D3B-4B5A-94A3-CCAFF4804B91}" type="presParOf" srcId="{9E5D0F90-01B8-4E58-AE89-511A1A4CCE5D}" destId="{1E19EB68-B9FF-47F5-A533-92DE0D917B33}" srcOrd="2" destOrd="0" presId="urn:microsoft.com/office/officeart/2005/8/layout/hList2"/>
    <dgm:cxn modelId="{1D235B54-EFF6-4DCF-9117-3139B6E223FB}" type="presParOf" srcId="{1E19EB68-B9FF-47F5-A533-92DE0D917B33}" destId="{837198C5-2783-4B09-BB2D-AF869A8ADE25}" srcOrd="0" destOrd="0" presId="urn:microsoft.com/office/officeart/2005/8/layout/hList2"/>
    <dgm:cxn modelId="{E3322EDC-A1C4-4CED-B976-23551EA42F70}" type="presParOf" srcId="{1E19EB68-B9FF-47F5-A533-92DE0D917B33}" destId="{68B49786-463F-4F09-A570-8E42659B6453}" srcOrd="1" destOrd="0" presId="urn:microsoft.com/office/officeart/2005/8/layout/hList2"/>
    <dgm:cxn modelId="{5234C1A5-3AB1-4165-BEF5-D9A0CAB20135}" type="presParOf" srcId="{1E19EB68-B9FF-47F5-A533-92DE0D917B33}" destId="{D7213CA3-A413-417D-AABB-789232817C28}" srcOrd="2" destOrd="0" presId="urn:microsoft.com/office/officeart/2005/8/layout/hList2"/>
    <dgm:cxn modelId="{1E3E86C7-6715-43E3-ADEE-EB4B561209B4}" type="presParOf" srcId="{9E5D0F90-01B8-4E58-AE89-511A1A4CCE5D}" destId="{7188E8A6-AC50-4AC2-B61F-7289B51187CF}" srcOrd="3" destOrd="0" presId="urn:microsoft.com/office/officeart/2005/8/layout/hList2"/>
    <dgm:cxn modelId="{03A35AB8-692F-4D6E-9C59-329AE62A8586}" type="presParOf" srcId="{9E5D0F90-01B8-4E58-AE89-511A1A4CCE5D}" destId="{0A7F324A-DCBB-4A5E-8F86-2C61F2B68269}" srcOrd="4" destOrd="0" presId="urn:microsoft.com/office/officeart/2005/8/layout/hList2"/>
    <dgm:cxn modelId="{98162912-9A5A-4A9C-84B7-356C8A0D1186}" type="presParOf" srcId="{0A7F324A-DCBB-4A5E-8F86-2C61F2B68269}" destId="{9CB96B10-ADC1-4253-996F-D936AF0C029A}" srcOrd="0" destOrd="0" presId="urn:microsoft.com/office/officeart/2005/8/layout/hList2"/>
    <dgm:cxn modelId="{477EA2CC-6FD3-42C0-899F-17BB2EBA6EDE}" type="presParOf" srcId="{0A7F324A-DCBB-4A5E-8F86-2C61F2B68269}" destId="{3C1D2DC3-8BB6-41A9-9E91-BDFAB8C1F73B}" srcOrd="1" destOrd="0" presId="urn:microsoft.com/office/officeart/2005/8/layout/hList2"/>
    <dgm:cxn modelId="{D7E5F7F9-E7F6-44AC-9E22-D7DCFC14D494}" type="presParOf" srcId="{0A7F324A-DCBB-4A5E-8F86-2C61F2B68269}" destId="{A91DED5B-3A30-4481-A148-9F91CB8BB603}" srcOrd="2" destOrd="0" presId="urn:microsoft.com/office/officeart/2005/8/layout/h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EC995D-0B58-4E06-922F-5FBE6E053F2A}">
      <dsp:nvSpPr>
        <dsp:cNvPr id="0" name=""/>
        <dsp:cNvSpPr/>
      </dsp:nvSpPr>
      <dsp:spPr>
        <a:xfrm rot="16200000">
          <a:off x="-1932281" y="3003520"/>
          <a:ext cx="4550156" cy="5422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478196" bIns="0" numCol="1" spcCol="1270" anchor="t" anchorCtr="0">
          <a:noAutofit/>
        </a:bodyPr>
        <a:lstStyle/>
        <a:p>
          <a:pPr marL="0" lvl="0" indent="0" algn="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 dirty="0"/>
            <a:t>Group A</a:t>
          </a:r>
        </a:p>
      </dsp:txBody>
      <dsp:txXfrm>
        <a:off x="-1932281" y="3003520"/>
        <a:ext cx="4550156" cy="542206"/>
      </dsp:txXfrm>
    </dsp:sp>
    <dsp:sp modelId="{BF67EA4F-588F-4EA8-995A-32B05E0656F8}">
      <dsp:nvSpPr>
        <dsp:cNvPr id="0" name=""/>
        <dsp:cNvSpPr/>
      </dsp:nvSpPr>
      <dsp:spPr>
        <a:xfrm>
          <a:off x="613900" y="999545"/>
          <a:ext cx="2700765" cy="455015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7368" tIns="478196" rIns="277368" bIns="277368" numCol="1" spcCol="1270" anchor="t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000" b="0" i="0" kern="1200" dirty="0"/>
            <a:t>Students will write down the basic functions of hard disks and SSDs.</a:t>
          </a:r>
          <a:endParaRPr lang="en-US" sz="3000" kern="1200" dirty="0"/>
        </a:p>
      </dsp:txBody>
      <dsp:txXfrm>
        <a:off x="613900" y="999545"/>
        <a:ext cx="2700765" cy="4550156"/>
      </dsp:txXfrm>
    </dsp:sp>
    <dsp:sp modelId="{A1E80340-C502-4ECD-A82A-37FB9DB53707}">
      <dsp:nvSpPr>
        <dsp:cNvPr id="0" name=""/>
        <dsp:cNvSpPr/>
      </dsp:nvSpPr>
      <dsp:spPr>
        <a:xfrm>
          <a:off x="71693" y="283832"/>
          <a:ext cx="1084413" cy="108441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7213CA3-A413-417D-AABB-789232817C28}">
      <dsp:nvSpPr>
        <dsp:cNvPr id="0" name=""/>
        <dsp:cNvSpPr/>
      </dsp:nvSpPr>
      <dsp:spPr>
        <a:xfrm rot="16200000">
          <a:off x="2013338" y="3003520"/>
          <a:ext cx="4550156" cy="5422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478196" bIns="0" numCol="1" spcCol="1270" anchor="t" anchorCtr="0">
          <a:noAutofit/>
        </a:bodyPr>
        <a:lstStyle/>
        <a:p>
          <a:pPr marL="0" lvl="0" indent="0" algn="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 dirty="0"/>
            <a:t>Group B</a:t>
          </a:r>
        </a:p>
      </dsp:txBody>
      <dsp:txXfrm>
        <a:off x="2013338" y="3003520"/>
        <a:ext cx="4550156" cy="542206"/>
      </dsp:txXfrm>
    </dsp:sp>
    <dsp:sp modelId="{68B49786-463F-4F09-A570-8E42659B6453}">
      <dsp:nvSpPr>
        <dsp:cNvPr id="0" name=""/>
        <dsp:cNvSpPr/>
      </dsp:nvSpPr>
      <dsp:spPr>
        <a:xfrm>
          <a:off x="4559520" y="999545"/>
          <a:ext cx="2700765" cy="455015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7368" tIns="478196" rIns="277368" bIns="277368" numCol="1" spcCol="1270" anchor="t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000" b="0" i="0" kern="1200" dirty="0"/>
            <a:t>Students will compare hard disks and SSDs in terms of speed, durability, and cost.</a:t>
          </a:r>
          <a:endParaRPr lang="en-US" sz="3000" kern="1200" dirty="0"/>
        </a:p>
      </dsp:txBody>
      <dsp:txXfrm>
        <a:off x="4559520" y="999545"/>
        <a:ext cx="2700765" cy="4550156"/>
      </dsp:txXfrm>
    </dsp:sp>
    <dsp:sp modelId="{837198C5-2783-4B09-BB2D-AF869A8ADE25}">
      <dsp:nvSpPr>
        <dsp:cNvPr id="0" name=""/>
        <dsp:cNvSpPr/>
      </dsp:nvSpPr>
      <dsp:spPr>
        <a:xfrm>
          <a:off x="4017313" y="283832"/>
          <a:ext cx="1084413" cy="1084413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91DED5B-3A30-4481-A148-9F91CB8BB603}">
      <dsp:nvSpPr>
        <dsp:cNvPr id="0" name=""/>
        <dsp:cNvSpPr/>
      </dsp:nvSpPr>
      <dsp:spPr>
        <a:xfrm rot="16200000">
          <a:off x="5958958" y="3003520"/>
          <a:ext cx="4550156" cy="5422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478196" bIns="0" numCol="1" spcCol="1270" anchor="t" anchorCtr="0">
          <a:noAutofit/>
        </a:bodyPr>
        <a:lstStyle/>
        <a:p>
          <a:pPr marL="0" lvl="0" indent="0" algn="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 dirty="0"/>
            <a:t>Group C</a:t>
          </a:r>
        </a:p>
      </dsp:txBody>
      <dsp:txXfrm>
        <a:off x="5958958" y="3003520"/>
        <a:ext cx="4550156" cy="542206"/>
      </dsp:txXfrm>
    </dsp:sp>
    <dsp:sp modelId="{3C1D2DC3-8BB6-41A9-9E91-BDFAB8C1F73B}">
      <dsp:nvSpPr>
        <dsp:cNvPr id="0" name=""/>
        <dsp:cNvSpPr/>
      </dsp:nvSpPr>
      <dsp:spPr>
        <a:xfrm>
          <a:off x="8505140" y="999545"/>
          <a:ext cx="2700765" cy="455015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7368" tIns="478196" rIns="277368" bIns="277368" numCol="1" spcCol="1270" anchor="t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000" b="0" i="0" kern="1200" dirty="0"/>
            <a:t>Students will explore and write advanced features and applications of SSDs.</a:t>
          </a:r>
          <a:endParaRPr lang="en-US" sz="3000" kern="1200" dirty="0"/>
        </a:p>
      </dsp:txBody>
      <dsp:txXfrm>
        <a:off x="8505140" y="999545"/>
        <a:ext cx="2700765" cy="4550156"/>
      </dsp:txXfrm>
    </dsp:sp>
    <dsp:sp modelId="{9CB96B10-ADC1-4253-996F-D936AF0C029A}">
      <dsp:nvSpPr>
        <dsp:cNvPr id="0" name=""/>
        <dsp:cNvSpPr/>
      </dsp:nvSpPr>
      <dsp:spPr>
        <a:xfrm>
          <a:off x="7962933" y="283832"/>
          <a:ext cx="1084413" cy="1084413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2">
  <dgm:title val=""/>
  <dgm:desc val=""/>
  <dgm:catLst>
    <dgm:cat type="list" pri="6000"/>
    <dgm:cat type="relationship" pri="16000"/>
    <dgm:cat type="picture" pri="29000"/>
    <dgm:cat type="pictureconvert" pri="2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/>
    </dgm:varLst>
    <dgm:choose name="Name0">
      <dgm:if name="Name1" func="var" arg="dir" op="equ" val="norm">
        <dgm:alg type="lin">
          <dgm:param type="linDir" val="fromL"/>
          <dgm:param type="nodeVertAlign" val="t"/>
        </dgm:alg>
      </dgm:if>
      <dgm:else name="Name2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refType="h"/>
      <dgm:constr type="w" for="ch" forName="sibTrans" refType="w" refFor="ch" refForName="compositeNode" op="equ" fact="0.2"/>
      <dgm:constr type="h" for="des" forName="childNode" op="equ"/>
      <dgm:constr type="w" for="des" forName="childNode" op="equ"/>
      <dgm:constr type="w" for="des" forName="parentNode" op="equ"/>
      <dgm:constr type="h" for="des" forName="image" op="equ"/>
      <dgm:constr type="w" for="des" forName="image" op="equ"/>
      <dgm:constr type="primFontSz" for="des" forName="parentNode" op="equ" val="65"/>
      <dgm:constr type="primFontSz" for="des" forName="childNode" op="equ" val="65"/>
    </dgm:constrLst>
    <dgm:ruleLst/>
    <dgm:forEach name="Name3" axis="ch" ptType="node">
      <dgm:layoutNode name="compositeNode">
        <dgm:varLst>
          <dgm:bulletEnabled val="1"/>
        </dgm:varLst>
        <dgm:alg type="composite"/>
        <dgm:presOf/>
        <dgm:choose name="Name4">
          <dgm:if name="Name5" func="var" arg="dir" op="equ" val="norm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l" for="ch" forName="image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l" for="ch" forName="childNode" refType="w" refFor="ch" refForName="image" fact="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l" for="ch" forName="parentNode"/>
              <dgm:constr type="r" for="ch" forName="parentNode" refType="l" refFor="ch" refForName="childNode"/>
              <dgm:constr type="rMarg" for="ch" forName="parentNode" refType="w" refFor="ch" refForName="image" fact="1.25"/>
            </dgm:constrLst>
          </dgm:if>
          <dgm:else name="Name6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r" for="ch" forName="image" refType="w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r" for="ch" forName="childNode" refType="w"/>
              <dgm:constr type="rOff" for="ch" forName="childNode" refType="w" refFor="ch" refForName="image" fact="-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r" for="ch" forName="parentNode" refType="w"/>
              <dgm:constr type="l" for="ch" forName="parentNode" refType="r" refFor="ch" refForName="childNode"/>
              <dgm:constr type="lOff" for="ch" forName="parentNode" refType="rOff" refFor="ch" refForName="childNode"/>
              <dgm:constr type="lMarg" for="ch" forName="parentNode" refType="w" refFor="ch" refForName="image" fact="1.25"/>
            </dgm:constrLst>
          </dgm:else>
        </dgm:choose>
        <dgm:ruleLst>
          <dgm:rule type="w" for="ch" forName="childNode" val="NaN" fact="0.4" max="NaN"/>
          <dgm:rule type="h" for="ch" forName="childNode" val="NaN" fact="0.5" max="NaN"/>
        </dgm:ruleLst>
        <dgm:layoutNode name="image" styleLbl="fgImgPlace1">
          <dgm:alg type="sp"/>
          <dgm:shape xmlns:r="http://schemas.openxmlformats.org/officeDocument/2006/relationships" type="rect" r:blip="" zOrderOff="4" blipPhldr="1">
            <dgm:adjLst/>
          </dgm:shape>
          <dgm:presOf/>
          <dgm:constrLst/>
          <dgm:ruleLst/>
        </dgm:layoutNode>
        <dgm:layoutNode name="childNode" styleLbl="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 zOrderOff="2">
            <dgm:adjLst/>
          </dgm:shape>
          <dgm:presOf axis="des" ptType="node"/>
          <dgm:constrLst/>
          <dgm:ruleLst>
            <dgm:rule type="primFontSz" val="5" fact="NaN" max="NaN"/>
          </dgm:ruleLst>
        </dgm:layoutNode>
        <dgm:layoutNode name="parentNode" styleLbl="revTx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>
                <dgm:adjLst/>
              </dgm:shape>
              <dgm:presOf axis="self"/>
              <dgm:constrLst>
                <dgm:constr type="lMarg"/>
                <dgm:constr type="bMarg"/>
                <dgm:constr type="tMarg"/>
              </dgm:constrLst>
            </dgm:if>
            <dgm:else name="Name9">
              <dgm:alg type="tx">
                <dgm:param type="autoTxRot" val="grav"/>
                <dgm:param type="parTxLTRAlign" val="l"/>
                <dgm:param type="parTxRTLAlign" val="l"/>
              </dgm:alg>
              <dgm:shape xmlns:r="http://schemas.openxmlformats.org/officeDocument/2006/relationships" rot="90" type="rect" r:blip="">
                <dgm:adjLst/>
              </dgm:shape>
              <dgm:presOf axis="self"/>
              <dgm:constrLst>
                <dgm:constr type="rMarg"/>
                <dgm:constr type="bMarg"/>
                <dgm:constr type="tMarg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4459985"/>
            <a:ext cx="12192000" cy="2398013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073141" y="1016253"/>
            <a:ext cx="1482725" cy="574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600" b="0" i="0">
                <a:solidFill>
                  <a:srgbClr val="FF000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9600" b="0" i="0">
                <a:solidFill>
                  <a:srgbClr val="FF000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9600" b="0" i="0">
                <a:solidFill>
                  <a:srgbClr val="FF000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4/17/2024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-1524"/>
            <a:ext cx="12192000" cy="6859523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725423" y="417576"/>
            <a:ext cx="10704830" cy="6022975"/>
          </a:xfrm>
          <a:custGeom>
            <a:avLst/>
            <a:gdLst/>
            <a:ahLst/>
            <a:cxnLst/>
            <a:rect l="l" t="t" r="r" b="b"/>
            <a:pathLst>
              <a:path w="10704830" h="6022975">
                <a:moveTo>
                  <a:pt x="10704576" y="0"/>
                </a:moveTo>
                <a:lnTo>
                  <a:pt x="0" y="0"/>
                </a:lnTo>
                <a:lnTo>
                  <a:pt x="0" y="6022848"/>
                </a:lnTo>
                <a:lnTo>
                  <a:pt x="10704576" y="6022848"/>
                </a:lnTo>
                <a:lnTo>
                  <a:pt x="1070457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9600" b="0" i="0">
                <a:solidFill>
                  <a:srgbClr val="FF000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4/17/2024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4/17/2024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327908" y="2607386"/>
            <a:ext cx="5503545" cy="14890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600" b="0" i="0">
                <a:solidFill>
                  <a:srgbClr val="FF000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 ?><Relationships xmlns="http://schemas.openxmlformats.org/package/2006/relationships"><Relationship Id="rId2" Target="../media/image10.jpeg" Type="http://schemas.openxmlformats.org/officeDocument/2006/relationships/image"/><Relationship Id="rId1" Target="../slideLayouts/slideLayout5.xml" Type="http://schemas.openxmlformats.org/officeDocument/2006/relationships/slideLayout"/></Relationships>
</file>

<file path=ppt/slides/_rels/slide11.xml.rels><?xml version="1.0" encoding="UTF-8" standalone="yes" ?><Relationships xmlns="http://schemas.openxmlformats.org/package/2006/relationships"><Relationship Id="rId2" Target="../media/image11.jpeg" Type="http://schemas.openxmlformats.org/officeDocument/2006/relationships/image"/><Relationship Id="rId1" Target="../slideLayouts/slideLayout5.xml" Type="http://schemas.openxmlformats.org/officeDocument/2006/relationships/slideLayout"/></Relationships>
</file>

<file path=ppt/slides/_rels/slide12.xml.rels><?xml version="1.0" encoding="UTF-8" standalone="yes" ?><Relationships xmlns="http://schemas.openxmlformats.org/package/2006/relationships"><Relationship Id="rId2" Target="../media/image12.jpeg" Type="http://schemas.openxmlformats.org/officeDocument/2006/relationships/image"/><Relationship Id="rId1" Target="../slideLayouts/slideLayout5.xml" Type="http://schemas.openxmlformats.org/officeDocument/2006/relationships/slideLayout"/></Relationships>
</file>

<file path=ppt/slides/_rels/slide13.xml.rels><?xml version="1.0" encoding="UTF-8" standalone="yes" ?><Relationships xmlns="http://schemas.openxmlformats.org/package/2006/relationships"><Relationship Id="rId2" Target="../media/image13.jpeg" Type="http://schemas.openxmlformats.org/officeDocument/2006/relationships/image"/><Relationship Id="rId1" Target="../slideLayouts/slideLayout5.xml" Type="http://schemas.openxmlformats.org/officeDocument/2006/relationships/slideLayout"/></Relationships>
</file>

<file path=ppt/slides/_rels/slide14.xml.rels><?xml version="1.0" encoding="UTF-8" standalone="yes" ?><Relationships xmlns="http://schemas.openxmlformats.org/package/2006/relationships"><Relationship Id="rId2" Target="../media/image14.jpeg" Type="http://schemas.openxmlformats.org/officeDocument/2006/relationships/image"/><Relationship Id="rId1" Target="../slideLayouts/slideLayout5.xml" Type="http://schemas.openxmlformats.org/officeDocument/2006/relationships/slideLayout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 ?><Relationships xmlns="http://schemas.openxmlformats.org/package/2006/relationships"><Relationship Id="rId2" Target="../media/image5.jpeg" Type="http://schemas.openxmlformats.org/officeDocument/2006/relationships/image"/><Relationship Id="rId1" Target="../slideLayouts/slideLayout5.xml" Type="http://schemas.openxmlformats.org/officeDocument/2006/relationships/slideLayout"/></Relationships>
</file>

<file path=ppt/slides/_rels/slide6.xml.rels><?xml version="1.0" encoding="UTF-8" standalone="yes" ?><Relationships xmlns="http://schemas.openxmlformats.org/package/2006/relationships"><Relationship Id="rId2" Target="../media/image5.jpeg" Type="http://schemas.openxmlformats.org/officeDocument/2006/relationships/image"/><Relationship Id="rId1" Target="../slideLayouts/slideLayout5.xml" Type="http://schemas.openxmlformats.org/officeDocument/2006/relationships/slideLayout"/></Relationships>
</file>

<file path=ppt/slides/_rels/slide7.xml.rels><?xml version="1.0" encoding="UTF-8" standalone="yes" ?><Relationships xmlns="http://schemas.openxmlformats.org/package/2006/relationships"><Relationship Id="rId3" Target="../media/image7.jpeg" Type="http://schemas.openxmlformats.org/officeDocument/2006/relationships/image"/><Relationship Id="rId2" Target="../media/image6.jpeg" Type="http://schemas.openxmlformats.org/officeDocument/2006/relationships/image"/><Relationship Id="rId1" Target="../slideLayouts/slideLayout5.xml" Type="http://schemas.openxmlformats.org/officeDocument/2006/relationships/slideLayout"/></Relationships>
</file>

<file path=ppt/slides/_rels/slide8.xml.rels><?xml version="1.0" encoding="UTF-8" standalone="yes" ?><Relationships xmlns="http://schemas.openxmlformats.org/package/2006/relationships"><Relationship Id="rId3" Target="../media/image8.jpeg" Type="http://schemas.openxmlformats.org/officeDocument/2006/relationships/image"/><Relationship Id="rId2" Target="../media/image6.jpeg" Type="http://schemas.openxmlformats.org/officeDocument/2006/relationships/image"/><Relationship Id="rId1" Target="../slideLayouts/slideLayout5.xml" Type="http://schemas.openxmlformats.org/officeDocument/2006/relationships/slideLayout"/></Relationships>
</file>

<file path=ppt/slides/_rels/slide9.xml.rels><?xml version="1.0" encoding="UTF-8" standalone="yes" ?><Relationships xmlns="http://schemas.openxmlformats.org/package/2006/relationships"><Relationship Id="rId2" Target="../media/image9.jpeg" Type="http://schemas.openxmlformats.org/officeDocument/2006/relationships/image"/><Relationship Id="rId1" Target="../slideLayouts/slideLayout5.xml" Type="http://schemas.openxmlformats.org/officeDocument/2006/relationships/slideLayout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spc="204" dirty="0">
                <a:solidFill>
                  <a:srgbClr val="000000"/>
                </a:solidFill>
                <a:latin typeface="Times New Roman"/>
                <a:cs typeface="Times New Roman"/>
              </a:rPr>
              <a:t>To</a:t>
            </a:r>
            <a:r>
              <a:rPr sz="3600" b="1" spc="-1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3600" b="1" dirty="0">
                <a:solidFill>
                  <a:srgbClr val="000000"/>
                </a:solidFill>
                <a:latin typeface="Times New Roman"/>
                <a:cs typeface="Times New Roman"/>
              </a:rPr>
              <a:t>p</a:t>
            </a:r>
            <a:r>
              <a:rPr sz="3600" b="1" spc="-14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3600" b="1" dirty="0">
                <a:solidFill>
                  <a:srgbClr val="000000"/>
                </a:solidFill>
                <a:latin typeface="Times New Roman"/>
                <a:cs typeface="Times New Roman"/>
              </a:rPr>
              <a:t>i</a:t>
            </a:r>
            <a:r>
              <a:rPr sz="3600" b="1" spc="-15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3600" b="1" spc="-50" dirty="0">
                <a:solidFill>
                  <a:srgbClr val="000000"/>
                </a:solidFill>
                <a:latin typeface="Times New Roman"/>
                <a:cs typeface="Times New Roman"/>
              </a:rPr>
              <a:t>c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361690" y="2113915"/>
            <a:ext cx="4900295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3088005" algn="l"/>
              </a:tabLst>
            </a:pPr>
            <a:r>
              <a:rPr lang="en-US" sz="3600" b="1" dirty="0">
                <a:latin typeface="Times New Roman"/>
                <a:cs typeface="Times New Roman"/>
              </a:rPr>
              <a:t>Secondary Storage</a:t>
            </a:r>
            <a:endParaRPr sz="3600" dirty="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601200" y="5791200"/>
            <a:ext cx="2441575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6350" algn="r">
              <a:lnSpc>
                <a:spcPct val="100000"/>
              </a:lnSpc>
              <a:tabLst>
                <a:tab pos="1440180" algn="l"/>
              </a:tabLst>
            </a:pP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1200" spc="3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1200" spc="3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1200" spc="3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sz="1200" spc="3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sz="1200" spc="3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1200" spc="3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200" spc="3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5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	S</a:t>
            </a:r>
            <a:r>
              <a:rPr sz="1200" spc="3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1200" spc="3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1200" spc="3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200" spc="3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1200" spc="3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1200" spc="3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5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endParaRPr sz="12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200" dirty="0">
              <a:latin typeface="Calibri"/>
              <a:cs typeface="Calibri"/>
            </a:endParaRPr>
          </a:p>
          <a:p>
            <a:pPr marR="5080" algn="r">
              <a:lnSpc>
                <a:spcPct val="100000"/>
              </a:lnSpc>
              <a:tabLst>
                <a:tab pos="733425" algn="l"/>
              </a:tabLst>
            </a:pP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Y</a:t>
            </a:r>
            <a:r>
              <a:rPr sz="1200" spc="3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200" spc="3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200" spc="3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5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lang="en-US" sz="1200" dirty="0">
                <a:solidFill>
                  <a:srgbClr val="FFFFFF"/>
                </a:solidFill>
                <a:latin typeface="Calibri"/>
                <a:cs typeface="Calibri"/>
              </a:rPr>
              <a:t>8</a:t>
            </a:r>
            <a:endParaRPr sz="1200" dirty="0">
              <a:latin typeface="Calibri"/>
              <a:cs typeface="Calibri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61188" y="694944"/>
            <a:ext cx="1478280" cy="734567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945487F-6DE9-AADC-61B8-E0FB70B25A5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6" r="51"/>
          <a:stretch/>
        </p:blipFill>
        <p:spPr>
          <a:xfrm>
            <a:off x="865141" y="871147"/>
            <a:ext cx="10488660" cy="5114714"/>
          </a:xfrm>
          <a:prstGeom prst="rect">
            <a:avLst/>
          </a:prstGeom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D2C85F1-A25E-ACF0-F435-AF8D6EFBDC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AdjustHandles="1" noChangeArrowheads="1" noChangeAspect="1" noChangeShapeType="1" noEditPoints="1" noGrp="1" noMove="1" noResize="1" noRot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11335585" y="871147"/>
            <a:ext cx="0" cy="5114714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23246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E630D84-7E4E-5F27-0A2B-AA72053B1B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1375" y="643466"/>
            <a:ext cx="10269250" cy="5571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6380099"/>
      </p:ext>
    </p:extLst>
  </p:cSld>
  <p:clrMapOvr>
    <a:masterClrMapping/>
  </p:clrMapOvr>
</p:sld>
</file>

<file path=ppt/slides/slide1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AdjustHandles="1" noChangeArrowheads="1" noChangeAspect="1" noChangeShapeType="1" noEditPoints="1" noGrp="1" noMove="1" noResize="1" noRot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>
            <a:defPPr>
              <a:defRPr lang="en-US"/>
            </a:defPPr>
            <a:lvl1pPr algn="l" defTabSz="914400" eaLnBrk="1" hangingPunct="1" latinLnBrk="0" marL="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descr="A close-up of a computer chip&#10;&#10;Description automatically generated" id="3" name="Picture 2">
            <a:extLst>
              <a:ext uri="{FF2B5EF4-FFF2-40B4-BE49-F238E27FC236}">
                <a16:creationId xmlns:a16="http://schemas.microsoft.com/office/drawing/2014/main" id="{D067B898-6C5C-6855-C9D9-21309793261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4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98843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4D6C39E-A36C-9455-A08E-9FFB99E0B5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7604" y="643466"/>
            <a:ext cx="10316792" cy="5571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0219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25C7CDC-A6E9-1F0A-F4A6-30F418739F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1375" y="643466"/>
            <a:ext cx="10269250" cy="5571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0779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0FF814A7-836A-EE99-DFEC-395131BD237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11760218"/>
              </p:ext>
            </p:extLst>
          </p:nvPr>
        </p:nvGraphicFramePr>
        <p:xfrm>
          <a:off x="304800" y="990600"/>
          <a:ext cx="11277600" cy="58335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4C3535CE-1D68-2734-AA8B-BD5E9B231C07}"/>
              </a:ext>
            </a:extLst>
          </p:cNvPr>
          <p:cNvSpPr txBox="1"/>
          <p:nvPr/>
        </p:nvSpPr>
        <p:spPr>
          <a:xfrm>
            <a:off x="0" y="228600"/>
            <a:ext cx="12192000" cy="646331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Differentiated Activities</a:t>
            </a:r>
          </a:p>
        </p:txBody>
      </p:sp>
    </p:spTree>
    <p:extLst>
      <p:ext uri="{BB962C8B-B14F-4D97-AF65-F5344CB8AC3E}">
        <p14:creationId xmlns:p14="http://schemas.microsoft.com/office/powerpoint/2010/main" val="14972287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Thank</a:t>
            </a:r>
            <a:r>
              <a:rPr spc="-240" dirty="0"/>
              <a:t> </a:t>
            </a:r>
            <a:r>
              <a:rPr spc="-645" dirty="0"/>
              <a:t>Y</a:t>
            </a:r>
            <a:r>
              <a:rPr spc="70" dirty="0"/>
              <a:t>ou!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8" name="Isosceles Triangle 37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Isosceles Triangle 39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B91AC3F-BCF0-ABAC-54A8-684AC3AE2A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8413" y="1304628"/>
            <a:ext cx="10555173" cy="4248743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8" name="Isosceles Triangle 37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Isosceles Triangle 39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1C25B7B-AD3C-3290-86E6-0815EF3BDA24}"/>
              </a:ext>
            </a:extLst>
          </p:cNvPr>
          <p:cNvSpPr txBox="1"/>
          <p:nvPr/>
        </p:nvSpPr>
        <p:spPr>
          <a:xfrm>
            <a:off x="1066799" y="2138516"/>
            <a:ext cx="8834301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b="1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Key Vocabulary:</a:t>
            </a:r>
          </a:p>
          <a:p>
            <a:pPr algn="l"/>
            <a:endParaRPr lang="en-US" b="1" i="0" dirty="0">
              <a:solidFill>
                <a:srgbClr val="0D0D0D"/>
              </a:solidFill>
              <a:effectLst/>
              <a:highlight>
                <a:srgbClr val="FFFFFF"/>
              </a:highlight>
              <a:latin typeface="Söhne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Secondary Memory:</a:t>
            </a:r>
            <a:r>
              <a:rPr lang="en-US" b="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 Storage devices used to store data permanently or temporarily.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Hard Disk:</a:t>
            </a:r>
            <a:r>
              <a:rPr lang="en-US" b="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 A traditional magnetic storage device consisting of spinning disks.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SSD (Solid State Drive):</a:t>
            </a:r>
            <a:r>
              <a:rPr lang="en-US" b="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 A newer storage technology that uses flash memory chips.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Storage Capacity:</a:t>
            </a:r>
            <a:r>
              <a:rPr lang="en-US" b="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 The amount of data a storage device can hold.</a:t>
            </a:r>
          </a:p>
        </p:txBody>
      </p:sp>
    </p:spTree>
    <p:extLst>
      <p:ext uri="{BB962C8B-B14F-4D97-AF65-F5344CB8AC3E}">
        <p14:creationId xmlns:p14="http://schemas.microsoft.com/office/powerpoint/2010/main" val="17795525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8" name="Isosceles Triangle 37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Isosceles Triangle 39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1C25B7B-AD3C-3290-86E6-0815EF3BDA24}"/>
              </a:ext>
            </a:extLst>
          </p:cNvPr>
          <p:cNvSpPr txBox="1"/>
          <p:nvPr/>
        </p:nvSpPr>
        <p:spPr>
          <a:xfrm>
            <a:off x="1066799" y="2138516"/>
            <a:ext cx="8834301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b="1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Introduction</a:t>
            </a:r>
          </a:p>
          <a:p>
            <a:pPr algn="l"/>
            <a:endParaRPr lang="en-US" b="1" dirty="0">
              <a:solidFill>
                <a:srgbClr val="0D0D0D"/>
              </a:solidFill>
              <a:highlight>
                <a:srgbClr val="FFFFFF"/>
              </a:highlight>
              <a:latin typeface="Söhne"/>
            </a:endParaRPr>
          </a:p>
          <a:p>
            <a:pPr algn="l"/>
            <a:endParaRPr lang="en-US" b="1" i="0" dirty="0">
              <a:solidFill>
                <a:srgbClr val="0D0D0D"/>
              </a:solidFill>
              <a:effectLst/>
              <a:highlight>
                <a:srgbClr val="FFFFFF"/>
              </a:highlight>
              <a:latin typeface="Söhne"/>
            </a:endParaRP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What types of devices do you use to store data apart from your computer's internal memory?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endParaRPr lang="en-US" b="0" i="0" dirty="0">
              <a:solidFill>
                <a:srgbClr val="0D0D0D"/>
              </a:solidFill>
              <a:effectLst/>
              <a:highlight>
                <a:srgbClr val="FFFFFF"/>
              </a:highlight>
              <a:latin typeface="Söhne"/>
            </a:endParaRP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Can you name some common types of secondary memory?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endParaRPr lang="en-US" b="0" i="0" dirty="0">
              <a:solidFill>
                <a:srgbClr val="0D0D0D"/>
              </a:solidFill>
              <a:effectLst/>
              <a:highlight>
                <a:srgbClr val="FFFFFF"/>
              </a:highlight>
              <a:latin typeface="Söhne"/>
            </a:endParaRP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What do you know about hard disks and SSDs?</a:t>
            </a:r>
          </a:p>
        </p:txBody>
      </p:sp>
    </p:spTree>
    <p:extLst>
      <p:ext uri="{BB962C8B-B14F-4D97-AF65-F5344CB8AC3E}">
        <p14:creationId xmlns:p14="http://schemas.microsoft.com/office/powerpoint/2010/main" val="23947618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8" name="Isosceles Triangle 37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Isosceles Triangle 39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3CDDB31-B5DB-BDD0-143A-3F8C3C3B9F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1755" y="966444"/>
            <a:ext cx="10488489" cy="4925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35649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8" name="Isosceles Triangle 37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Isosceles Triangle 39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3CDDB31-B5DB-BDD0-143A-3F8C3C3B9F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1755" y="966444"/>
            <a:ext cx="10488489" cy="4925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14082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8" name="Isosceles Triangle 37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Isosceles Triangle 39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A0409DC-B134-4889-0DDC-607DB2E79F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99420" y="165048"/>
            <a:ext cx="5420481" cy="69542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A2A62ED-086B-4A09-7C0C-D81B79B3510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5752" y="1523281"/>
            <a:ext cx="9354856" cy="4887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25982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8" name="Isosceles Triangle 37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Isosceles Triangle 39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A0409DC-B134-4889-0DDC-607DB2E79F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99420" y="165048"/>
            <a:ext cx="5420481" cy="69542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B321A16C-4106-3214-92DB-048A08F5279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21143" y="1076200"/>
            <a:ext cx="7010402" cy="5208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25991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B1CB4E3-B8C3-B43C-4278-A3CDC1206C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4294" y="643466"/>
            <a:ext cx="7403412" cy="5571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99107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9CA9614F14FD1488B00FA06F070A81F" ma:contentTypeVersion="12" ma:contentTypeDescription="Create a new document." ma:contentTypeScope="" ma:versionID="221c8acda58c228a7c7eb9a687330e64">
  <xsd:schema xmlns:xsd="http://www.w3.org/2001/XMLSchema" xmlns:xs="http://www.w3.org/2001/XMLSchema" xmlns:p="http://schemas.microsoft.com/office/2006/metadata/properties" xmlns:ns2="14b75758-527d-4a43-ba7b-af5b957bfa3e" xmlns:ns3="804109e7-d1fc-4c82-bd2e-f8e46ee86a5b" targetNamespace="http://schemas.microsoft.com/office/2006/metadata/properties" ma:root="true" ma:fieldsID="e52ad42f34da9c17202882a3f2bb3a03" ns2:_="" ns3:_="">
    <xsd:import namespace="14b75758-527d-4a43-ba7b-af5b957bfa3e"/>
    <xsd:import namespace="804109e7-d1fc-4c82-bd2e-f8e46ee86a5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b75758-527d-4a43-ba7b-af5b957bfa3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2" nillable="true" ma:taxonomy="true" ma:internalName="lcf76f155ced4ddcb4097134ff3c332f" ma:taxonomyFieldName="MediaServiceImageTags" ma:displayName="Image Tags" ma:readOnly="false" ma:fieldId="{5cf76f15-5ced-4ddc-b409-7134ff3c332f}" ma:taxonomyMulti="true" ma:sspId="1b0dc97c-4265-4286-a30f-3f951028d51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4109e7-d1fc-4c82-bd2e-f8e46ee86a5b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1eb7ff6d-557b-46c7-9d46-d5aa69cd8ec7}" ma:internalName="TaxCatchAll" ma:showField="CatchAllData" ma:web="804109e7-d1fc-4c82-bd2e-f8e46ee86a5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14b75758-527d-4a43-ba7b-af5b957bfa3e">
      <Terms xmlns="http://schemas.microsoft.com/office/infopath/2007/PartnerControls"/>
    </lcf76f155ced4ddcb4097134ff3c332f>
    <TaxCatchAll xmlns="804109e7-d1fc-4c82-bd2e-f8e46ee86a5b" xsi:nil="true"/>
  </documentManagement>
</p:properties>
</file>

<file path=customXml/itemProps1.xml><?xml version="1.0" encoding="utf-8"?>
<ds:datastoreItem xmlns:ds="http://schemas.openxmlformats.org/officeDocument/2006/customXml" ds:itemID="{477CE633-979D-40A8-B9CB-FF391285C4C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F7307AD-24D9-48C6-A77B-43561F8742A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4b75758-527d-4a43-ba7b-af5b957bfa3e"/>
    <ds:schemaRef ds:uri="804109e7-d1fc-4c82-bd2e-f8e46ee86a5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B5E2ED2-D409-45D0-8220-C96DF6C72076}">
  <ds:schemaRefs>
    <ds:schemaRef ds:uri="http://schemas.microsoft.com/office/2006/metadata/properties"/>
    <ds:schemaRef ds:uri="http://schemas.microsoft.com/office/infopath/2007/PartnerControls"/>
    <ds:schemaRef ds:uri="14b75758-527d-4a43-ba7b-af5b957bfa3e"/>
    <ds:schemaRef ds:uri="804109e7-d1fc-4c82-bd2e-f8e46ee86a5b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</TotalTime>
  <Words>177</Words>
  <Application>Microsoft Office PowerPoint</Application>
  <PresentationFormat>Widescreen</PresentationFormat>
  <Paragraphs>27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Söhne</vt:lpstr>
      <vt:lpstr>Times New Roman</vt:lpstr>
      <vt:lpstr>Office Theme</vt:lpstr>
      <vt:lpstr>To p i c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 p i c</dc:title>
  <cp:lastModifiedBy>Arif Hussain</cp:lastModifiedBy>
  <cp:revision>10</cp:revision>
  <dcterms:created xsi:type="dcterms:W3CDTF">2024-01-10T15:53:50Z</dcterms:created>
  <dcterms:modified xsi:type="dcterms:W3CDTF">2024-04-17T14:31:52Z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ContentTypeId" pid="2">
    <vt:lpwstr>0x010100F9CA9614F14FD1488B00FA06F070A81F</vt:lpwstr>
  </property>
  <property fmtid="{D5CDD505-2E9C-101B-9397-08002B2CF9AE}" name="Created" pid="3">
    <vt:filetime>2024-01-10T00:00:00Z</vt:filetime>
  </property>
  <property fmtid="{D5CDD505-2E9C-101B-9397-08002B2CF9AE}" name="Creator" pid="4">
    <vt:lpwstr>Microsoft® PowerPoint® for Microsoft 365</vt:lpwstr>
  </property>
  <property fmtid="{D5CDD505-2E9C-101B-9397-08002B2CF9AE}" name="LastSaved" pid="5">
    <vt:filetime>2024-01-10T00:00:00Z</vt:filetime>
  </property>
  <property fmtid="{D5CDD505-2E9C-101B-9397-08002B2CF9AE}" name="NXPowerLiteLastOptimized" pid="6">
    <vt:lpwstr>579000</vt:lpwstr>
  </property>
  <property fmtid="{D5CDD505-2E9C-101B-9397-08002B2CF9AE}" name="NXPowerLiteSettings" pid="7">
    <vt:lpwstr>F7000400038000</vt:lpwstr>
  </property>
  <property fmtid="{D5CDD505-2E9C-101B-9397-08002B2CF9AE}" name="NXPowerLiteVersion" pid="8">
    <vt:lpwstr>S10.2.0</vt:lpwstr>
  </property>
  <property fmtid="{D5CDD505-2E9C-101B-9397-08002B2CF9AE}" name="Producer" pid="9">
    <vt:lpwstr>3-Heights™ PDF Optimization Shell 6.3.1.5 (http://www.pdf-tools.com)</vt:lpwstr>
  </property>
</Properties>
</file>