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309" r:id="rId3"/>
    <p:sldId id="304" r:id="rId4"/>
    <p:sldId id="305" r:id="rId5"/>
    <p:sldId id="306" r:id="rId6"/>
    <p:sldId id="307" r:id="rId7"/>
    <p:sldId id="301" r:id="rId8"/>
    <p:sldId id="302" r:id="rId9"/>
    <p:sldId id="30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2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40362-7AE4-6AC2-2738-D8E3DE351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3B70DF-14AD-1432-22B5-4C41A6E8D3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B3A08-AE2D-7011-00C7-9CC7F9391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80D9-CC8E-41F9-B84E-180E74E54D95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20BD5-D300-CFDE-7C1F-D62490BE3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F012A1-B215-61B6-D8C5-D0B510AAE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15C5F-71A9-493A-B352-AE7406C31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208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70FD1-F57F-626B-79DC-F98EA21E7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4565C7-AE81-FF61-7515-8B34ABD1A6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A5E7E-FB39-3883-8324-B8F98F9FD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80D9-CC8E-41F9-B84E-180E74E54D95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4E278-BC15-F9DE-AF78-1A52F40F8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B4D7D-9791-84D5-A0AF-63548C580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15C5F-71A9-493A-B352-AE7406C31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704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CA6BBD-33E7-E7D0-9859-E0B8B25C9B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C97797-B0A1-1324-01DC-7C7E18B410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910DD-BAD8-97E8-028A-63B776249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80D9-CC8E-41F9-B84E-180E74E54D95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035F1-7CF9-8B04-ABD5-3B29738EC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A1D47-5683-2579-249C-CF2A720DA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15C5F-71A9-493A-B352-AE7406C31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45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6D0FE-3BEF-A5C8-BE4A-E257684B2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54350-9EBF-6BE6-ECE1-B04DB9C27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8A4FE-DD8B-5AD1-4C8F-F2B953977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80D9-CC8E-41F9-B84E-180E74E54D95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527D67-499E-5240-8B64-821EFE9E3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2C59F-ED0C-0DD0-4DEA-43AD888FD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15C5F-71A9-493A-B352-AE7406C31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386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33182-A76E-3EEF-6FBB-FA7B85895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51D5F5-B2BA-60CB-4525-1521B36E68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CCADB-0883-BFDB-1ED3-28DBB7672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80D9-CC8E-41F9-B84E-180E74E54D95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DE97C-7487-7934-BADE-B8F34DCAA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3FA28-0592-E287-B6D8-0728A9DAF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15C5F-71A9-493A-B352-AE7406C31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73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2079E-B236-5327-00D1-8581ECD9B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D8B35-704B-22A3-4BD4-82CA3BBF6F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4D3D23-7D0C-FFD7-D6AC-05F1B07F32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C1D5D5-DF0A-383B-79C7-35DF95F86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80D9-CC8E-41F9-B84E-180E74E54D95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7F917B-7B70-8AD9-65C4-D14118845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B5F2DD-D8AE-BA01-A87C-86E1DCA2D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15C5F-71A9-493A-B352-AE7406C31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931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D10FC-EF1A-D97B-552A-AC50CFF0E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569414-8517-1BB4-D42A-273860590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F2C04C-99E3-93ED-1503-23CA20FBE5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F8A7C7-A076-5AE8-AE5B-A22B241E3E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7E6F4D-30A2-7CA9-7A8F-CB53CA65D2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96F23A-EF4A-2A7D-920D-D8F19FCEC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80D9-CC8E-41F9-B84E-180E74E54D95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905B10-000A-D814-2CA5-A76547D39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DB7EAB-3FFC-F355-65C7-E6CE97E30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15C5F-71A9-493A-B352-AE7406C31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94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A5911-4285-D0B6-E3E5-80AF576F8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6B350A-FBBD-FFC3-CF13-1FBFC816E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80D9-CC8E-41F9-B84E-180E74E54D95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1F71C4-354D-88B7-ADE1-17DAEA49C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5BA373-A302-C68B-0313-2409C68EE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15C5F-71A9-493A-B352-AE7406C31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786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56ADE8-F23A-6C5D-E72B-B28B30689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80D9-CC8E-41F9-B84E-180E74E54D95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BF8481-9510-94A9-3E2A-CBCE17539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B4D7AF-8F70-29E9-4EEC-D58F6A3F0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15C5F-71A9-493A-B352-AE7406C31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7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81DD1-6333-35BA-61AF-134E04125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3F358-C970-7017-B167-358A028E9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95C1C2-42DC-AC6A-A913-A63A8DC763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59A7DB-7711-9A06-9261-C7EE23C7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80D9-CC8E-41F9-B84E-180E74E54D95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CC437F-DCAE-43AC-73ED-42ADB0D48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E53FA5-4455-98D6-3D46-93A68B588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15C5F-71A9-493A-B352-AE7406C31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698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255E9-3D4D-FDFA-A226-A68327174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240E6B-1CC4-447C-BF75-A463BE3285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B924C7-AF17-8CBE-5C27-8518D85FAB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D67563-6FB0-81A1-C01E-BEA2BF978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80D9-CC8E-41F9-B84E-180E74E54D95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90FFEE-B9BC-D899-F8A8-5A47DDCFF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8F814B-3CFA-4607-1AF4-899F1C587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15C5F-71A9-493A-B352-AE7406C31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762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03500F-4174-79F0-C884-926E053A7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B12B8B-C0BE-5303-0BB7-E0BF33915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89CC82-5D87-8209-BE6C-7C463B7F85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B80D9-CC8E-41F9-B84E-180E74E54D95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92ADA-2EA9-4854-C00F-5992FA07C3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9CBC5-D43C-BC83-17D5-2F40C078AD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15C5F-71A9-493A-B352-AE7406C31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14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1.jp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3.jpg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4.pn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24" Type="http://schemas.openxmlformats.org/officeDocument/2006/relationships/image" Target="../media/image36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23" Type="http://schemas.openxmlformats.org/officeDocument/2006/relationships/image" Target="../media/image35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jp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FA3753-88CC-D5EC-B0DF-70937E01FF94}"/>
              </a:ext>
            </a:extLst>
          </p:cNvPr>
          <p:cNvSpPr txBox="1"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is common in all these organisations?</a:t>
            </a:r>
          </a:p>
        </p:txBody>
      </p:sp>
      <p:pic>
        <p:nvPicPr>
          <p:cNvPr id="1026" name="Picture 2" descr="Business franchises">
            <a:extLst>
              <a:ext uri="{FF2B5EF4-FFF2-40B4-BE49-F238E27FC236}">
                <a16:creationId xmlns:a16="http://schemas.microsoft.com/office/drawing/2014/main" id="{A7550456-C610-B2F8-37A3-9F27C0FDB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316" y="1121899"/>
            <a:ext cx="6780700" cy="461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69668" y="1447290"/>
            <a:ext cx="7905750" cy="252633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68605" marR="5080" indent="-256540" algn="just">
              <a:lnSpc>
                <a:spcPct val="99600"/>
              </a:lnSpc>
              <a:spcBef>
                <a:spcPts val="110"/>
              </a:spcBef>
              <a:buClr>
                <a:srgbClr val="0F6EC5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5" dirty="0">
                <a:latin typeface="Lucida Sans Unicode"/>
                <a:cs typeface="Lucida Sans Unicode"/>
              </a:rPr>
              <a:t>The </a:t>
            </a:r>
            <a:r>
              <a:rPr sz="2850" b="1" i="1" spc="-65" dirty="0">
                <a:solidFill>
                  <a:srgbClr val="0F6EC5"/>
                </a:solidFill>
                <a:latin typeface="Trebuchet MS"/>
                <a:cs typeface="Trebuchet MS"/>
              </a:rPr>
              <a:t>franchisor </a:t>
            </a:r>
            <a:r>
              <a:rPr sz="2700" spc="-5" dirty="0">
                <a:latin typeface="Lucida Sans Unicode"/>
                <a:cs typeface="Lucida Sans Unicode"/>
              </a:rPr>
              <a:t>is </a:t>
            </a:r>
            <a:r>
              <a:rPr sz="2700" dirty="0">
                <a:latin typeface="Lucida Sans Unicode"/>
                <a:cs typeface="Lucida Sans Unicode"/>
              </a:rPr>
              <a:t>a </a:t>
            </a:r>
            <a:r>
              <a:rPr sz="2700" spc="-5" dirty="0">
                <a:latin typeface="Lucida Sans Unicode"/>
                <a:cs typeface="Lucida Sans Unicode"/>
              </a:rPr>
              <a:t>business </a:t>
            </a:r>
            <a:r>
              <a:rPr sz="2700" dirty="0">
                <a:latin typeface="Lucida Sans Unicode"/>
                <a:cs typeface="Lucida Sans Unicode"/>
              </a:rPr>
              <a:t>with a </a:t>
            </a:r>
            <a:r>
              <a:rPr sz="2700" spc="-5" dirty="0">
                <a:latin typeface="Lucida Sans Unicode"/>
                <a:cs typeface="Lucida Sans Unicode"/>
              </a:rPr>
              <a:t>product or </a:t>
            </a:r>
            <a:r>
              <a:rPr sz="2700" spc="-84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a </a:t>
            </a:r>
            <a:r>
              <a:rPr sz="2700" spc="-5" dirty="0">
                <a:latin typeface="Lucida Sans Unicode"/>
                <a:cs typeface="Lucida Sans Unicode"/>
              </a:rPr>
              <a:t>service idea that it does </a:t>
            </a:r>
            <a:r>
              <a:rPr sz="2700" dirty="0">
                <a:latin typeface="Lucida Sans Unicode"/>
                <a:cs typeface="Lucida Sans Unicode"/>
              </a:rPr>
              <a:t>not want </a:t>
            </a:r>
            <a:r>
              <a:rPr sz="2700" spc="-5" dirty="0">
                <a:latin typeface="Lucida Sans Unicode"/>
                <a:cs typeface="Lucida Sans Unicode"/>
              </a:rPr>
              <a:t>to </a:t>
            </a:r>
            <a:r>
              <a:rPr sz="2700" dirty="0">
                <a:latin typeface="Lucida Sans Unicode"/>
                <a:cs typeface="Lucida Sans Unicode"/>
              </a:rPr>
              <a:t>sell </a:t>
            </a:r>
            <a:r>
              <a:rPr sz="2700" spc="-5" dirty="0">
                <a:latin typeface="Lucida Sans Unicode"/>
                <a:cs typeface="Lucida Sans Unicode"/>
              </a:rPr>
              <a:t>to</a:t>
            </a:r>
            <a:r>
              <a:rPr lang="en-US" sz="2700" spc="-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consumers</a:t>
            </a:r>
            <a:r>
              <a:rPr sz="2700" spc="-3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directly.</a:t>
            </a:r>
            <a:endParaRPr sz="2700" dirty="0">
              <a:latin typeface="Lucida Sans Unicode"/>
              <a:cs typeface="Lucida Sans Unicode"/>
            </a:endParaRPr>
          </a:p>
          <a:p>
            <a:pPr>
              <a:spcBef>
                <a:spcPts val="60"/>
              </a:spcBef>
              <a:buClr>
                <a:srgbClr val="0F6EC5"/>
              </a:buClr>
              <a:buFont typeface="Microsoft Sans Serif"/>
              <a:buChar char=""/>
            </a:pPr>
            <a:endParaRPr sz="2650" dirty="0">
              <a:latin typeface="Lucida Sans Unicode"/>
              <a:cs typeface="Lucida Sans Unicode"/>
            </a:endParaRPr>
          </a:p>
          <a:p>
            <a:pPr marL="268605" marR="415290" indent="-256540">
              <a:lnSpc>
                <a:spcPts val="3240"/>
              </a:lnSpc>
              <a:buClr>
                <a:srgbClr val="0F6EC5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lang="en-US" sz="2700" dirty="0">
                <a:latin typeface="Lucida Sans Unicode"/>
                <a:cs typeface="Lucida Sans Unicode"/>
              </a:rPr>
              <a:t>U</a:t>
            </a:r>
            <a:r>
              <a:rPr sz="2700" dirty="0">
                <a:latin typeface="Lucida Sans Unicode"/>
                <a:cs typeface="Lucida Sans Unicode"/>
              </a:rPr>
              <a:t>se</a:t>
            </a:r>
            <a:r>
              <a:rPr lang="en-US" sz="270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the</a:t>
            </a:r>
            <a:r>
              <a:rPr lang="en-US" sz="270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idea or product and to sell it to consumers.</a:t>
            </a:r>
            <a:r>
              <a:rPr lang="en-US" sz="2700" dirty="0">
                <a:latin typeface="Lucida Sans Unicode"/>
                <a:cs typeface="Lucida Sans Unicode"/>
              </a:rPr>
              <a:t> </a:t>
            </a:r>
            <a:endParaRPr sz="2700" dirty="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00073" y="571501"/>
            <a:ext cx="2862071" cy="54863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63000" y="0"/>
            <a:ext cx="1862016" cy="110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288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5615" y="297179"/>
            <a:ext cx="2858577" cy="54864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63000" y="0"/>
            <a:ext cx="1862016" cy="110058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13933" y="1082475"/>
            <a:ext cx="2723732" cy="272374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82259" y="1828800"/>
            <a:ext cx="3096056" cy="200533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24000" y="3878961"/>
            <a:ext cx="9144000" cy="297903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3172" y="192023"/>
              <a:ext cx="6048756" cy="11887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7012" y="1524000"/>
              <a:ext cx="4040251" cy="51054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96514" y="1497839"/>
            <a:ext cx="1458595" cy="33083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u="sng" spc="-5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Advantages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39545" y="2101551"/>
            <a:ext cx="374459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469265" algn="l"/>
              </a:tabLst>
            </a:pPr>
            <a:r>
              <a:rPr sz="1200" spc="5" dirty="0">
                <a:solidFill>
                  <a:srgbClr val="0F6EC5"/>
                </a:solidFill>
                <a:latin typeface="Lucida Sans Unicode"/>
                <a:cs typeface="Lucida Sans Unicode"/>
              </a:rPr>
              <a:t>1.	</a:t>
            </a:r>
            <a:r>
              <a:rPr spc="-5" dirty="0">
                <a:latin typeface="Lucida Sans Unicode"/>
                <a:cs typeface="Lucida Sans Unicode"/>
              </a:rPr>
              <a:t>The</a:t>
            </a:r>
            <a:r>
              <a:rPr spc="-30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franchisee</a:t>
            </a:r>
            <a:r>
              <a:rPr spc="5" dirty="0">
                <a:latin typeface="Lucida Sans Unicode"/>
                <a:cs typeface="Lucida Sans Unicode"/>
              </a:rPr>
              <a:t> </a:t>
            </a:r>
            <a:r>
              <a:rPr sz="1900" b="1" i="1" spc="-5" dirty="0">
                <a:solidFill>
                  <a:srgbClr val="0F6EC5"/>
                </a:solidFill>
                <a:latin typeface="Trebuchet MS"/>
                <a:cs typeface="Trebuchet MS"/>
              </a:rPr>
              <a:t>buys</a:t>
            </a:r>
            <a:r>
              <a:rPr sz="1900" b="1" i="1" spc="-60" dirty="0">
                <a:solidFill>
                  <a:srgbClr val="0F6EC5"/>
                </a:solidFill>
                <a:latin typeface="Trebuchet MS"/>
                <a:cs typeface="Trebuchet MS"/>
              </a:rPr>
              <a:t> </a:t>
            </a:r>
            <a:r>
              <a:rPr sz="1900" b="1" i="1" spc="-135" dirty="0">
                <a:solidFill>
                  <a:srgbClr val="0F6EC5"/>
                </a:solidFill>
                <a:latin typeface="Trebuchet MS"/>
                <a:cs typeface="Trebuchet MS"/>
              </a:rPr>
              <a:t>a</a:t>
            </a:r>
            <a:r>
              <a:rPr sz="1900" b="1" i="1" dirty="0">
                <a:solidFill>
                  <a:srgbClr val="0F6EC5"/>
                </a:solidFill>
                <a:latin typeface="Trebuchet MS"/>
                <a:cs typeface="Trebuchet MS"/>
              </a:rPr>
              <a:t> </a:t>
            </a:r>
            <a:r>
              <a:rPr sz="1900" b="1" i="1" spc="-35" dirty="0">
                <a:solidFill>
                  <a:srgbClr val="0F6EC5"/>
                </a:solidFill>
                <a:latin typeface="Trebuchet MS"/>
                <a:cs typeface="Trebuchet MS"/>
              </a:rPr>
              <a:t>licence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96745" y="2360804"/>
            <a:ext cx="3004185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39"/>
              </a:lnSpc>
              <a:spcBef>
                <a:spcPts val="345"/>
              </a:spcBef>
              <a:tabLst>
                <a:tab pos="687070" algn="l"/>
              </a:tabLst>
            </a:pPr>
            <a:r>
              <a:rPr spc="-5" dirty="0">
                <a:latin typeface="Lucida Sans Unicode"/>
                <a:cs typeface="Lucida Sans Unicode"/>
              </a:rPr>
              <a:t>from	the</a:t>
            </a:r>
            <a:r>
              <a:rPr spc="-35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franchisor</a:t>
            </a:r>
            <a:r>
              <a:rPr spc="-20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to</a:t>
            </a:r>
            <a:r>
              <a:rPr spc="-35" dirty="0">
                <a:latin typeface="Lucida Sans Unicode"/>
                <a:cs typeface="Lucida Sans Unicode"/>
              </a:rPr>
              <a:t> </a:t>
            </a:r>
            <a:r>
              <a:rPr dirty="0">
                <a:latin typeface="Lucida Sans Unicode"/>
                <a:cs typeface="Lucida Sans Unicode"/>
              </a:rPr>
              <a:t>use </a:t>
            </a:r>
            <a:r>
              <a:rPr spc="-555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the</a:t>
            </a:r>
            <a:r>
              <a:rPr spc="-30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brand</a:t>
            </a:r>
            <a:r>
              <a:rPr spc="15" dirty="0">
                <a:latin typeface="Lucida Sans Unicode"/>
                <a:cs typeface="Lucida Sans Unicode"/>
              </a:rPr>
              <a:t> </a:t>
            </a:r>
            <a:r>
              <a:rPr dirty="0">
                <a:latin typeface="Lucida Sans Unicode"/>
                <a:cs typeface="Lucida Sans Unicode"/>
              </a:rPr>
              <a:t>name.</a:t>
            </a:r>
            <a:endParaRPr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96744" y="3436829"/>
            <a:ext cx="321183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pc="-5" dirty="0">
                <a:latin typeface="Lucida Sans Unicode"/>
                <a:cs typeface="Lucida Sans Unicode"/>
              </a:rPr>
              <a:t>business</a:t>
            </a:r>
            <a:r>
              <a:rPr spc="-30" dirty="0">
                <a:latin typeface="Lucida Sans Unicode"/>
                <a:cs typeface="Lucida Sans Unicode"/>
              </a:rPr>
              <a:t> </a:t>
            </a:r>
            <a:r>
              <a:rPr sz="1900" b="1" i="1" spc="-25" dirty="0">
                <a:solidFill>
                  <a:srgbClr val="0F6EC5"/>
                </a:solidFill>
                <a:latin typeface="Trebuchet MS"/>
                <a:cs typeface="Trebuchet MS"/>
              </a:rPr>
              <a:t>is</a:t>
            </a:r>
            <a:r>
              <a:rPr sz="1900" b="1" i="1" spc="-20" dirty="0">
                <a:solidFill>
                  <a:srgbClr val="0F6EC5"/>
                </a:solidFill>
                <a:latin typeface="Trebuchet MS"/>
                <a:cs typeface="Trebuchet MS"/>
              </a:rPr>
              <a:t> </a:t>
            </a:r>
            <a:r>
              <a:rPr sz="1900" b="1" i="1" spc="50" dirty="0">
                <a:solidFill>
                  <a:srgbClr val="0F6EC5"/>
                </a:solidFill>
                <a:latin typeface="Trebuchet MS"/>
                <a:cs typeface="Trebuchet MS"/>
              </a:rPr>
              <a:t>much</a:t>
            </a:r>
            <a:r>
              <a:rPr sz="1900" b="1" i="1" spc="-55" dirty="0">
                <a:solidFill>
                  <a:srgbClr val="0F6EC5"/>
                </a:solidFill>
                <a:latin typeface="Trebuchet MS"/>
                <a:cs typeface="Trebuchet MS"/>
              </a:rPr>
              <a:t> </a:t>
            </a:r>
            <a:r>
              <a:rPr sz="1900" b="1" i="1" spc="-85" dirty="0">
                <a:solidFill>
                  <a:srgbClr val="0F6EC5"/>
                </a:solidFill>
                <a:latin typeface="Trebuchet MS"/>
                <a:cs typeface="Trebuchet MS"/>
              </a:rPr>
              <a:t>faster</a:t>
            </a:r>
            <a:r>
              <a:rPr sz="1900" b="1" i="1" spc="-35" dirty="0">
                <a:solidFill>
                  <a:srgbClr val="0F6EC5"/>
                </a:solidFill>
                <a:latin typeface="Trebuchet MS"/>
                <a:cs typeface="Trebuchet MS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than</a:t>
            </a:r>
            <a:endParaRPr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96745" y="3696080"/>
            <a:ext cx="2580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latin typeface="Lucida Sans Unicode"/>
                <a:cs typeface="Lucida Sans Unicode"/>
              </a:rPr>
              <a:t>if</a:t>
            </a:r>
            <a:r>
              <a:rPr spc="-30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the</a:t>
            </a:r>
            <a:r>
              <a:rPr spc="-25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franchisor</a:t>
            </a:r>
            <a:r>
              <a:rPr spc="-10" dirty="0">
                <a:latin typeface="Lucida Sans Unicode"/>
                <a:cs typeface="Lucida Sans Unicode"/>
              </a:rPr>
              <a:t> </a:t>
            </a:r>
            <a:r>
              <a:rPr dirty="0">
                <a:latin typeface="Lucida Sans Unicode"/>
                <a:cs typeface="Lucida Sans Unicode"/>
              </a:rPr>
              <a:t>had</a:t>
            </a:r>
            <a:r>
              <a:rPr spc="-5" dirty="0">
                <a:latin typeface="Lucida Sans Unicode"/>
                <a:cs typeface="Lucida Sans Unicode"/>
              </a:rPr>
              <a:t> to</a:t>
            </a:r>
            <a:endParaRPr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96745" y="3930605"/>
            <a:ext cx="252031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900" b="1" i="1" spc="-45" dirty="0">
                <a:solidFill>
                  <a:srgbClr val="0F6EC5"/>
                </a:solidFill>
                <a:latin typeface="Trebuchet MS"/>
                <a:cs typeface="Trebuchet MS"/>
              </a:rPr>
              <a:t>finance</a:t>
            </a:r>
            <a:r>
              <a:rPr sz="1900" b="1" i="1" spc="-65" dirty="0">
                <a:solidFill>
                  <a:srgbClr val="0F6EC5"/>
                </a:solidFill>
                <a:latin typeface="Trebuchet MS"/>
                <a:cs typeface="Trebuchet MS"/>
              </a:rPr>
              <a:t> </a:t>
            </a:r>
            <a:r>
              <a:rPr sz="1900" b="1" i="1" spc="-100" dirty="0">
                <a:solidFill>
                  <a:srgbClr val="0F6EC5"/>
                </a:solidFill>
                <a:latin typeface="Trebuchet MS"/>
                <a:cs typeface="Trebuchet MS"/>
              </a:rPr>
              <a:t>all</a:t>
            </a:r>
            <a:r>
              <a:rPr sz="1900" b="1" i="1" spc="-10" dirty="0">
                <a:solidFill>
                  <a:srgbClr val="0F6EC5"/>
                </a:solidFill>
                <a:latin typeface="Trebuchet MS"/>
                <a:cs typeface="Trebuchet MS"/>
              </a:rPr>
              <a:t> </a:t>
            </a:r>
            <a:r>
              <a:rPr sz="1900" b="1" i="1" spc="-20" dirty="0">
                <a:solidFill>
                  <a:srgbClr val="0F6EC5"/>
                </a:solidFill>
                <a:latin typeface="Trebuchet MS"/>
                <a:cs typeface="Trebuchet MS"/>
              </a:rPr>
              <a:t>new</a:t>
            </a:r>
            <a:r>
              <a:rPr sz="1900" b="1" i="1" spc="-50" dirty="0">
                <a:solidFill>
                  <a:srgbClr val="0F6EC5"/>
                </a:solidFill>
                <a:latin typeface="Trebuchet MS"/>
                <a:cs typeface="Trebuchet MS"/>
              </a:rPr>
              <a:t> </a:t>
            </a:r>
            <a:r>
              <a:rPr sz="1900" b="1" i="1" spc="-45" dirty="0">
                <a:solidFill>
                  <a:srgbClr val="0F6EC5"/>
                </a:solidFill>
                <a:latin typeface="Trebuchet MS"/>
                <a:cs typeface="Trebuchet MS"/>
              </a:rPr>
              <a:t>outlets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39545" y="4526490"/>
            <a:ext cx="3751579" cy="1578509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469265" marR="255904" indent="-457200">
              <a:lnSpc>
                <a:spcPct val="85300"/>
              </a:lnSpc>
              <a:spcBef>
                <a:spcPts val="430"/>
              </a:spcBef>
              <a:buClr>
                <a:srgbClr val="0F6EC5"/>
              </a:buClr>
              <a:buSzPct val="66666"/>
              <a:buAutoNum type="arabicPeriod" startAt="3"/>
              <a:tabLst>
                <a:tab pos="469265" algn="l"/>
                <a:tab pos="469900" algn="l"/>
              </a:tabLst>
            </a:pPr>
            <a:r>
              <a:rPr spc="-5" dirty="0">
                <a:latin typeface="Lucida Sans Unicode"/>
                <a:cs typeface="Lucida Sans Unicode"/>
              </a:rPr>
              <a:t>The </a:t>
            </a:r>
            <a:r>
              <a:rPr sz="1900" b="1" i="1" spc="-10" dirty="0">
                <a:solidFill>
                  <a:srgbClr val="0F6EC5"/>
                </a:solidFill>
                <a:latin typeface="Trebuchet MS"/>
                <a:cs typeface="Trebuchet MS"/>
              </a:rPr>
              <a:t>management </a:t>
            </a:r>
            <a:r>
              <a:rPr spc="-5" dirty="0">
                <a:latin typeface="Lucida Sans Unicode"/>
                <a:cs typeface="Lucida Sans Unicode"/>
              </a:rPr>
              <a:t>of the </a:t>
            </a:r>
            <a:r>
              <a:rPr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outlets is the </a:t>
            </a:r>
            <a:r>
              <a:rPr sz="1900" b="1" i="1" spc="-50" dirty="0">
                <a:solidFill>
                  <a:srgbClr val="0F6EC5"/>
                </a:solidFill>
                <a:latin typeface="Trebuchet MS"/>
                <a:cs typeface="Trebuchet MS"/>
              </a:rPr>
              <a:t>responsibility </a:t>
            </a:r>
            <a:r>
              <a:rPr sz="1900" b="1" i="1" spc="-560" dirty="0">
                <a:solidFill>
                  <a:srgbClr val="0F6EC5"/>
                </a:solidFill>
                <a:latin typeface="Trebuchet MS"/>
                <a:cs typeface="Trebuchet MS"/>
              </a:rPr>
              <a:t> </a:t>
            </a:r>
            <a:r>
              <a:rPr sz="1900" b="1" i="1" spc="-45" dirty="0">
                <a:solidFill>
                  <a:srgbClr val="0F6EC5"/>
                </a:solidFill>
                <a:latin typeface="Trebuchet MS"/>
                <a:cs typeface="Trebuchet MS"/>
              </a:rPr>
              <a:t>of</a:t>
            </a:r>
            <a:r>
              <a:rPr sz="1900" b="1" i="1" spc="-20" dirty="0">
                <a:solidFill>
                  <a:srgbClr val="0F6EC5"/>
                </a:solidFill>
                <a:latin typeface="Trebuchet MS"/>
                <a:cs typeface="Trebuchet MS"/>
              </a:rPr>
              <a:t> </a:t>
            </a:r>
            <a:r>
              <a:rPr sz="1900" b="1" i="1" spc="-50" dirty="0">
                <a:solidFill>
                  <a:srgbClr val="0F6EC5"/>
                </a:solidFill>
                <a:latin typeface="Trebuchet MS"/>
                <a:cs typeface="Trebuchet MS"/>
              </a:rPr>
              <a:t>the</a:t>
            </a:r>
            <a:r>
              <a:rPr sz="1900" b="1" i="1" spc="-30" dirty="0">
                <a:solidFill>
                  <a:srgbClr val="0F6EC5"/>
                </a:solidFill>
                <a:latin typeface="Trebuchet MS"/>
                <a:cs typeface="Trebuchet MS"/>
              </a:rPr>
              <a:t> </a:t>
            </a:r>
            <a:r>
              <a:rPr sz="1900" b="1" i="1" spc="-40" dirty="0">
                <a:solidFill>
                  <a:srgbClr val="0F6EC5"/>
                </a:solidFill>
                <a:latin typeface="Trebuchet MS"/>
                <a:cs typeface="Trebuchet MS"/>
              </a:rPr>
              <a:t>franchisee</a:t>
            </a:r>
            <a:r>
              <a:rPr spc="-40" dirty="0">
                <a:latin typeface="Lucida Sans Unicode"/>
                <a:cs typeface="Lucida Sans Unicode"/>
              </a:rPr>
              <a:t>.</a:t>
            </a:r>
            <a:endParaRPr>
              <a:latin typeface="Lucida Sans Unicode"/>
              <a:cs typeface="Lucida Sans Unicode"/>
            </a:endParaRPr>
          </a:p>
          <a:p>
            <a:pPr>
              <a:spcBef>
                <a:spcPts val="70"/>
              </a:spcBef>
              <a:buAutoNum type="arabicPeriod" startAt="3"/>
            </a:pPr>
            <a:endParaRPr sz="1750">
              <a:latin typeface="Lucida Sans Unicode"/>
              <a:cs typeface="Lucida Sans Unicode"/>
            </a:endParaRPr>
          </a:p>
          <a:p>
            <a:pPr marL="469900" marR="5080" indent="-457200">
              <a:lnSpc>
                <a:spcPts val="1939"/>
              </a:lnSpc>
              <a:buSzPct val="68421"/>
              <a:buAutoNum type="arabicPeriod" startAt="3"/>
              <a:tabLst>
                <a:tab pos="469265" algn="l"/>
                <a:tab pos="469900" algn="l"/>
              </a:tabLst>
            </a:pPr>
            <a:r>
              <a:rPr sz="1900" b="1" i="1" spc="-35" dirty="0">
                <a:solidFill>
                  <a:srgbClr val="0F6EC5"/>
                </a:solidFill>
                <a:latin typeface="Trebuchet MS"/>
                <a:cs typeface="Trebuchet MS"/>
              </a:rPr>
              <a:t>All</a:t>
            </a:r>
            <a:r>
              <a:rPr sz="1900" b="1" i="1" spc="-25" dirty="0">
                <a:solidFill>
                  <a:srgbClr val="0F6EC5"/>
                </a:solidFill>
                <a:latin typeface="Trebuchet MS"/>
                <a:cs typeface="Trebuchet MS"/>
              </a:rPr>
              <a:t> </a:t>
            </a:r>
            <a:r>
              <a:rPr sz="1900" b="1" i="1" spc="-20" dirty="0">
                <a:solidFill>
                  <a:srgbClr val="0F6EC5"/>
                </a:solidFill>
                <a:latin typeface="Trebuchet MS"/>
                <a:cs typeface="Trebuchet MS"/>
              </a:rPr>
              <a:t>products</a:t>
            </a:r>
            <a:r>
              <a:rPr sz="1900" b="1" i="1" dirty="0">
                <a:solidFill>
                  <a:srgbClr val="0F6EC5"/>
                </a:solidFill>
                <a:latin typeface="Trebuchet MS"/>
                <a:cs typeface="Trebuchet MS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sold</a:t>
            </a:r>
            <a:r>
              <a:rPr spc="-30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must be </a:t>
            </a:r>
            <a:r>
              <a:rPr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obtained from</a:t>
            </a:r>
            <a:r>
              <a:rPr spc="-25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the </a:t>
            </a:r>
            <a:r>
              <a:rPr spc="-10" dirty="0">
                <a:latin typeface="Lucida Sans Unicode"/>
                <a:cs typeface="Lucida Sans Unicode"/>
              </a:rPr>
              <a:t>franchisor.</a:t>
            </a:r>
            <a:endParaRPr>
              <a:latin typeface="Lucida Sans Unicode"/>
              <a:cs typeface="Lucida Sans Unicode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246748" y="0"/>
            <a:ext cx="4386580" cy="6629400"/>
            <a:chOff x="4722748" y="0"/>
            <a:chExt cx="4386580" cy="6629400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39000" y="0"/>
              <a:ext cx="1870328" cy="110058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22748" y="1524000"/>
              <a:ext cx="4040251" cy="5105400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7413116" y="1520698"/>
            <a:ext cx="18173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b="1" u="sng" spc="-5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Disadvantages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35978" y="2177751"/>
            <a:ext cx="3576954" cy="88101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469900" marR="5080" indent="-457834">
              <a:lnSpc>
                <a:spcPts val="2160"/>
              </a:lnSpc>
              <a:spcBef>
                <a:spcPts val="270"/>
              </a:spcBef>
              <a:tabLst>
                <a:tab pos="469900" algn="l"/>
              </a:tabLst>
            </a:pPr>
            <a:r>
              <a:rPr sz="1300" b="1" i="1" spc="-40" dirty="0">
                <a:solidFill>
                  <a:srgbClr val="0F6EC5"/>
                </a:solidFill>
                <a:latin typeface="Trebuchet MS"/>
                <a:cs typeface="Trebuchet MS"/>
              </a:rPr>
              <a:t>1.	</a:t>
            </a:r>
            <a:r>
              <a:rPr sz="1900" b="1" i="1" spc="-40" dirty="0">
                <a:solidFill>
                  <a:srgbClr val="0F6EC5"/>
                </a:solidFill>
                <a:latin typeface="Trebuchet MS"/>
                <a:cs typeface="Trebuchet MS"/>
              </a:rPr>
              <a:t>Poor </a:t>
            </a:r>
            <a:r>
              <a:rPr sz="1900" b="1" i="1" spc="-10" dirty="0">
                <a:solidFill>
                  <a:srgbClr val="0F6EC5"/>
                </a:solidFill>
                <a:latin typeface="Trebuchet MS"/>
                <a:cs typeface="Trebuchet MS"/>
              </a:rPr>
              <a:t>management </a:t>
            </a:r>
            <a:r>
              <a:rPr spc="-5" dirty="0">
                <a:latin typeface="Lucida Sans Unicode"/>
                <a:cs typeface="Lucida Sans Unicode"/>
              </a:rPr>
              <a:t>of one </a:t>
            </a:r>
            <a:r>
              <a:rPr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franchised outlet could lead </a:t>
            </a:r>
            <a:r>
              <a:rPr spc="-555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to</a:t>
            </a:r>
            <a:r>
              <a:rPr spc="-25" dirty="0">
                <a:latin typeface="Lucida Sans Unicode"/>
                <a:cs typeface="Lucida Sans Unicode"/>
              </a:rPr>
              <a:t> </a:t>
            </a:r>
            <a:r>
              <a:rPr dirty="0">
                <a:latin typeface="Lucida Sans Unicode"/>
                <a:cs typeface="Lucida Sans Unicode"/>
              </a:rPr>
              <a:t>a</a:t>
            </a:r>
            <a:r>
              <a:rPr spc="-10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bad</a:t>
            </a:r>
            <a:r>
              <a:rPr spc="10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reputation </a:t>
            </a:r>
            <a:r>
              <a:rPr dirty="0">
                <a:latin typeface="Lucida Sans Unicode"/>
                <a:cs typeface="Lucida Sans Unicode"/>
              </a:rPr>
              <a:t>for</a:t>
            </a:r>
            <a:r>
              <a:rPr spc="-15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the</a:t>
            </a:r>
            <a:endParaRPr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93434" y="3013075"/>
            <a:ext cx="17887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Lucida Sans Unicode"/>
                <a:cs typeface="Lucida Sans Unicode"/>
              </a:rPr>
              <a:t>whole</a:t>
            </a:r>
            <a:r>
              <a:rPr spc="-100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business.</a:t>
            </a:r>
            <a:endParaRPr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435979" y="3651713"/>
            <a:ext cx="351726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469900" algn="l"/>
              </a:tabLst>
            </a:pPr>
            <a:r>
              <a:rPr sz="1300" b="1" i="1" spc="-40" dirty="0">
                <a:solidFill>
                  <a:srgbClr val="0F6EC5"/>
                </a:solidFill>
                <a:latin typeface="Trebuchet MS"/>
                <a:cs typeface="Trebuchet MS"/>
              </a:rPr>
              <a:t>2.	</a:t>
            </a:r>
            <a:r>
              <a:rPr sz="1900" b="1" i="1" spc="-50" dirty="0">
                <a:solidFill>
                  <a:srgbClr val="0F6EC5"/>
                </a:solidFill>
                <a:latin typeface="Trebuchet MS"/>
                <a:cs typeface="Trebuchet MS"/>
              </a:rPr>
              <a:t>The</a:t>
            </a:r>
            <a:r>
              <a:rPr sz="1900" b="1" i="1" spc="-55" dirty="0">
                <a:solidFill>
                  <a:srgbClr val="0F6EC5"/>
                </a:solidFill>
                <a:latin typeface="Trebuchet MS"/>
                <a:cs typeface="Trebuchet MS"/>
              </a:rPr>
              <a:t> </a:t>
            </a:r>
            <a:r>
              <a:rPr sz="1900" b="1" i="1" spc="-45" dirty="0">
                <a:solidFill>
                  <a:srgbClr val="0F6EC5"/>
                </a:solidFill>
                <a:latin typeface="Trebuchet MS"/>
                <a:cs typeface="Trebuchet MS"/>
              </a:rPr>
              <a:t>franchisee</a:t>
            </a:r>
            <a:r>
              <a:rPr sz="1900" b="1" i="1" spc="-55" dirty="0">
                <a:solidFill>
                  <a:srgbClr val="0F6EC5"/>
                </a:solidFill>
                <a:latin typeface="Trebuchet MS"/>
                <a:cs typeface="Trebuchet MS"/>
              </a:rPr>
              <a:t> </a:t>
            </a:r>
            <a:r>
              <a:rPr sz="1900" b="1" i="1" dirty="0">
                <a:solidFill>
                  <a:srgbClr val="0F6EC5"/>
                </a:solidFill>
                <a:latin typeface="Trebuchet MS"/>
                <a:cs typeface="Trebuchet MS"/>
              </a:rPr>
              <a:t>keeps</a:t>
            </a:r>
            <a:r>
              <a:rPr sz="1900" b="1" i="1" spc="-60" dirty="0">
                <a:solidFill>
                  <a:srgbClr val="0F6EC5"/>
                </a:solidFill>
                <a:latin typeface="Trebuchet MS"/>
                <a:cs typeface="Trebuchet MS"/>
              </a:rPr>
              <a:t> </a:t>
            </a:r>
            <a:r>
              <a:rPr sz="1900" b="1" i="1" spc="-80" dirty="0">
                <a:solidFill>
                  <a:srgbClr val="0F6EC5"/>
                </a:solidFill>
                <a:latin typeface="Trebuchet MS"/>
                <a:cs typeface="Trebuchet MS"/>
              </a:rPr>
              <a:t>profit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93430" y="3926034"/>
            <a:ext cx="178117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900" b="1" i="1" spc="-25" dirty="0">
                <a:solidFill>
                  <a:srgbClr val="0F6EC5"/>
                </a:solidFill>
                <a:latin typeface="Trebuchet MS"/>
                <a:cs typeface="Trebuchet MS"/>
              </a:rPr>
              <a:t>from</a:t>
            </a:r>
            <a:r>
              <a:rPr sz="1900" b="1" i="1" spc="-50" dirty="0">
                <a:solidFill>
                  <a:srgbClr val="0F6EC5"/>
                </a:solidFill>
                <a:latin typeface="Trebuchet MS"/>
                <a:cs typeface="Trebuchet MS"/>
              </a:rPr>
              <a:t> the</a:t>
            </a:r>
            <a:r>
              <a:rPr sz="1900" b="1" i="1" spc="-55" dirty="0">
                <a:solidFill>
                  <a:srgbClr val="0F6EC5"/>
                </a:solidFill>
                <a:latin typeface="Trebuchet MS"/>
                <a:cs typeface="Trebuchet MS"/>
              </a:rPr>
              <a:t> </a:t>
            </a:r>
            <a:r>
              <a:rPr sz="1900" b="1" i="1" spc="-70" dirty="0">
                <a:solidFill>
                  <a:srgbClr val="0F6EC5"/>
                </a:solidFill>
                <a:latin typeface="Trebuchet MS"/>
                <a:cs typeface="Trebuchet MS"/>
              </a:rPr>
              <a:t>outlet.</a:t>
            </a:r>
            <a:endParaRPr sz="1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3172" y="192023"/>
              <a:ext cx="6048756" cy="11887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7012" y="1524000"/>
              <a:ext cx="4040251" cy="533400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130042" y="1479549"/>
            <a:ext cx="138747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900" b="1" u="sng" spc="-5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Advantages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39544" y="2016074"/>
            <a:ext cx="3042920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tabLst>
                <a:tab pos="469265" algn="l"/>
              </a:tabLst>
            </a:pPr>
            <a:r>
              <a:rPr sz="1150" dirty="0">
                <a:solidFill>
                  <a:srgbClr val="0F6EC5"/>
                </a:solidFill>
                <a:latin typeface="Lucida Sans Unicode"/>
                <a:cs typeface="Lucida Sans Unicode"/>
              </a:rPr>
              <a:t>1.	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5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chances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spc="-5" dirty="0">
                <a:latin typeface="Lucida Sans Unicode"/>
                <a:cs typeface="Lucida Sans Unicode"/>
              </a:rPr>
              <a:t>business</a:t>
            </a:r>
            <a:endParaRPr sz="17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96744" y="2211939"/>
            <a:ext cx="2651760" cy="299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b="1" i="1" spc="-110" dirty="0">
                <a:solidFill>
                  <a:srgbClr val="0F6EC5"/>
                </a:solidFill>
                <a:latin typeface="Trebuchet MS"/>
                <a:cs typeface="Trebuchet MS"/>
              </a:rPr>
              <a:t>f</a:t>
            </a:r>
            <a:r>
              <a:rPr b="1" i="1" spc="-130" dirty="0">
                <a:solidFill>
                  <a:srgbClr val="0F6EC5"/>
                </a:solidFill>
                <a:latin typeface="Trebuchet MS"/>
                <a:cs typeface="Trebuchet MS"/>
              </a:rPr>
              <a:t>a</a:t>
            </a:r>
            <a:r>
              <a:rPr b="1" i="1" spc="-60" dirty="0">
                <a:solidFill>
                  <a:srgbClr val="0F6EC5"/>
                </a:solidFill>
                <a:latin typeface="Trebuchet MS"/>
                <a:cs typeface="Trebuchet MS"/>
              </a:rPr>
              <a:t>ilur</a:t>
            </a:r>
            <a:r>
              <a:rPr b="1" i="1" spc="-70" dirty="0">
                <a:solidFill>
                  <a:srgbClr val="0F6EC5"/>
                </a:solidFill>
                <a:latin typeface="Trebuchet MS"/>
                <a:cs typeface="Trebuchet MS"/>
              </a:rPr>
              <a:t>e</a:t>
            </a:r>
            <a:r>
              <a:rPr b="1" i="1" spc="-55" dirty="0">
                <a:solidFill>
                  <a:srgbClr val="0F6EC5"/>
                </a:solidFill>
                <a:latin typeface="Trebuchet MS"/>
                <a:cs typeface="Trebuchet MS"/>
              </a:rPr>
              <a:t> </a:t>
            </a:r>
            <a:r>
              <a:rPr b="1" i="1" spc="-130" dirty="0">
                <a:solidFill>
                  <a:srgbClr val="0F6EC5"/>
                </a:solidFill>
                <a:latin typeface="Trebuchet MS"/>
                <a:cs typeface="Trebuchet MS"/>
              </a:rPr>
              <a:t>a</a:t>
            </a:r>
            <a:r>
              <a:rPr b="1" i="1" spc="-105" dirty="0">
                <a:solidFill>
                  <a:srgbClr val="0F6EC5"/>
                </a:solidFill>
                <a:latin typeface="Trebuchet MS"/>
                <a:cs typeface="Trebuchet MS"/>
              </a:rPr>
              <a:t>r</a:t>
            </a:r>
            <a:r>
              <a:rPr b="1" i="1" spc="-45" dirty="0">
                <a:solidFill>
                  <a:srgbClr val="0F6EC5"/>
                </a:solidFill>
                <a:latin typeface="Trebuchet MS"/>
                <a:cs typeface="Trebuchet MS"/>
              </a:rPr>
              <a:t>e</a:t>
            </a:r>
            <a:r>
              <a:rPr b="1" i="1" spc="-20" dirty="0">
                <a:solidFill>
                  <a:srgbClr val="0F6EC5"/>
                </a:solidFill>
                <a:latin typeface="Trebuchet MS"/>
                <a:cs typeface="Trebuchet MS"/>
              </a:rPr>
              <a:t> </a:t>
            </a:r>
            <a:r>
              <a:rPr b="1" i="1" spc="110" dirty="0">
                <a:solidFill>
                  <a:srgbClr val="0F6EC5"/>
                </a:solidFill>
                <a:latin typeface="Trebuchet MS"/>
                <a:cs typeface="Trebuchet MS"/>
              </a:rPr>
              <a:t>m</a:t>
            </a:r>
            <a:r>
              <a:rPr b="1" i="1" spc="55" dirty="0">
                <a:solidFill>
                  <a:srgbClr val="0F6EC5"/>
                </a:solidFill>
                <a:latin typeface="Trebuchet MS"/>
                <a:cs typeface="Trebuchet MS"/>
              </a:rPr>
              <a:t>u</a:t>
            </a:r>
            <a:r>
              <a:rPr b="1" i="1" spc="5" dirty="0">
                <a:solidFill>
                  <a:srgbClr val="0F6EC5"/>
                </a:solidFill>
                <a:latin typeface="Trebuchet MS"/>
                <a:cs typeface="Trebuchet MS"/>
              </a:rPr>
              <a:t>c</a:t>
            </a:r>
            <a:r>
              <a:rPr b="1" i="1" spc="15" dirty="0">
                <a:solidFill>
                  <a:srgbClr val="0F6EC5"/>
                </a:solidFill>
                <a:latin typeface="Trebuchet MS"/>
                <a:cs typeface="Trebuchet MS"/>
              </a:rPr>
              <a:t>h</a:t>
            </a:r>
            <a:r>
              <a:rPr b="1" i="1" spc="-50" dirty="0">
                <a:solidFill>
                  <a:srgbClr val="0F6EC5"/>
                </a:solidFill>
                <a:latin typeface="Trebuchet MS"/>
                <a:cs typeface="Trebuchet MS"/>
              </a:rPr>
              <a:t> </a:t>
            </a:r>
            <a:r>
              <a:rPr b="1" i="1" spc="-105" dirty="0">
                <a:solidFill>
                  <a:srgbClr val="0F6EC5"/>
                </a:solidFill>
                <a:latin typeface="Trebuchet MS"/>
                <a:cs typeface="Trebuchet MS"/>
              </a:rPr>
              <a:t>r</a:t>
            </a:r>
            <a:r>
              <a:rPr b="1" i="1" spc="-40" dirty="0">
                <a:solidFill>
                  <a:srgbClr val="0F6EC5"/>
                </a:solidFill>
                <a:latin typeface="Trebuchet MS"/>
                <a:cs typeface="Trebuchet MS"/>
              </a:rPr>
              <a:t>e</a:t>
            </a:r>
            <a:r>
              <a:rPr b="1" i="1" spc="5" dirty="0">
                <a:solidFill>
                  <a:srgbClr val="0F6EC5"/>
                </a:solidFill>
                <a:latin typeface="Trebuchet MS"/>
                <a:cs typeface="Trebuchet MS"/>
              </a:rPr>
              <a:t>d</a:t>
            </a:r>
            <a:r>
              <a:rPr b="1" i="1" spc="55" dirty="0">
                <a:solidFill>
                  <a:srgbClr val="0F6EC5"/>
                </a:solidFill>
                <a:latin typeface="Trebuchet MS"/>
                <a:cs typeface="Trebuchet MS"/>
              </a:rPr>
              <a:t>u</a:t>
            </a:r>
            <a:r>
              <a:rPr b="1" i="1" spc="-25" dirty="0">
                <a:solidFill>
                  <a:srgbClr val="0F6EC5"/>
                </a:solidFill>
                <a:latin typeface="Trebuchet MS"/>
                <a:cs typeface="Trebuchet MS"/>
              </a:rPr>
              <a:t>ced</a:t>
            </a:r>
            <a:endParaRPr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96744" y="2430908"/>
            <a:ext cx="324485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700" spc="-5" dirty="0">
                <a:latin typeface="Lucida Sans Unicode"/>
                <a:cs typeface="Lucida Sans Unicode"/>
              </a:rPr>
              <a:t>because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spc="-5" dirty="0">
                <a:latin typeface="Lucida Sans Unicode"/>
                <a:cs typeface="Lucida Sans Unicode"/>
              </a:rPr>
              <a:t>well-known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spc="-5" dirty="0">
                <a:latin typeface="Lucida Sans Unicode"/>
                <a:cs typeface="Lucida Sans Unicode"/>
              </a:rPr>
              <a:t>product</a:t>
            </a:r>
            <a:endParaRPr sz="17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96745" y="2638171"/>
            <a:ext cx="142811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700" spc="-5" dirty="0">
                <a:latin typeface="Lucida Sans Unicode"/>
                <a:cs typeface="Lucida Sans Unicode"/>
              </a:rPr>
              <a:t>is</a:t>
            </a:r>
            <a:r>
              <a:rPr sz="1700" spc="-60" dirty="0">
                <a:latin typeface="Lucida Sans Unicode"/>
                <a:cs typeface="Lucida Sans Unicode"/>
              </a:rPr>
              <a:t> </a:t>
            </a:r>
            <a:r>
              <a:rPr sz="1700" spc="-5" dirty="0">
                <a:latin typeface="Lucida Sans Unicode"/>
                <a:cs typeface="Lucida Sans Unicode"/>
              </a:rPr>
              <a:t>being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spc="-5" dirty="0">
                <a:latin typeface="Lucida Sans Unicode"/>
                <a:cs typeface="Lucida Sans Unicode"/>
              </a:rPr>
              <a:t>sold.</a:t>
            </a:r>
            <a:endParaRPr sz="17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39545" y="2884022"/>
            <a:ext cx="2914015" cy="299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469265" algn="l"/>
              </a:tabLst>
            </a:pPr>
            <a:r>
              <a:rPr sz="1150" dirty="0">
                <a:solidFill>
                  <a:srgbClr val="0F6EC5"/>
                </a:solidFill>
                <a:latin typeface="Lucida Sans Unicode"/>
                <a:cs typeface="Lucida Sans Unicode"/>
              </a:rPr>
              <a:t>2.	</a:t>
            </a:r>
            <a:r>
              <a:rPr sz="1700" spc="-5" dirty="0">
                <a:latin typeface="Lucida Sans Unicode"/>
                <a:cs typeface="Lucida Sans Unicode"/>
              </a:rPr>
              <a:t>The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b="1" i="1" spc="-45" dirty="0">
                <a:solidFill>
                  <a:srgbClr val="0F6EC5"/>
                </a:solidFill>
                <a:latin typeface="Trebuchet MS"/>
                <a:cs typeface="Trebuchet MS"/>
              </a:rPr>
              <a:t>franchisor</a:t>
            </a:r>
            <a:r>
              <a:rPr b="1" i="1" spc="-60" dirty="0">
                <a:solidFill>
                  <a:srgbClr val="0F6EC5"/>
                </a:solidFill>
                <a:latin typeface="Trebuchet MS"/>
                <a:cs typeface="Trebuchet MS"/>
              </a:rPr>
              <a:t> </a:t>
            </a:r>
            <a:r>
              <a:rPr b="1" i="1" spc="-55" dirty="0">
                <a:solidFill>
                  <a:srgbClr val="0F6EC5"/>
                </a:solidFill>
                <a:latin typeface="Trebuchet MS"/>
                <a:cs typeface="Trebuchet MS"/>
              </a:rPr>
              <a:t>pays</a:t>
            </a:r>
            <a:r>
              <a:rPr b="1" i="1" spc="-60" dirty="0">
                <a:solidFill>
                  <a:srgbClr val="0F6EC5"/>
                </a:solidFill>
                <a:latin typeface="Trebuchet MS"/>
                <a:cs typeface="Trebuchet MS"/>
              </a:rPr>
              <a:t> </a:t>
            </a:r>
            <a:r>
              <a:rPr b="1" i="1" spc="-65" dirty="0">
                <a:solidFill>
                  <a:srgbClr val="0F6EC5"/>
                </a:solidFill>
                <a:latin typeface="Trebuchet MS"/>
                <a:cs typeface="Trebuchet MS"/>
              </a:rPr>
              <a:t>for</a:t>
            </a:r>
            <a:endParaRPr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39545" y="3422992"/>
            <a:ext cx="168275" cy="199414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spcBef>
                <a:spcPts val="115"/>
              </a:spcBef>
            </a:pPr>
            <a:r>
              <a:rPr sz="1200" b="1" i="1" spc="-15" dirty="0">
                <a:solidFill>
                  <a:srgbClr val="0F6EC5"/>
                </a:solidFill>
                <a:latin typeface="Trebuchet MS"/>
                <a:cs typeface="Trebuchet MS"/>
              </a:rPr>
              <a:t>3.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96744" y="3348776"/>
            <a:ext cx="3195320" cy="299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b="1" i="1" spc="-30" dirty="0">
                <a:solidFill>
                  <a:srgbClr val="0F6EC5"/>
                </a:solidFill>
                <a:latin typeface="Trebuchet MS"/>
                <a:cs typeface="Trebuchet MS"/>
              </a:rPr>
              <a:t>All</a:t>
            </a:r>
            <a:r>
              <a:rPr b="1" i="1" spc="-60" dirty="0">
                <a:solidFill>
                  <a:srgbClr val="0F6EC5"/>
                </a:solidFill>
                <a:latin typeface="Trebuchet MS"/>
                <a:cs typeface="Trebuchet MS"/>
              </a:rPr>
              <a:t> </a:t>
            </a:r>
            <a:r>
              <a:rPr b="1" i="1" spc="-15" dirty="0">
                <a:solidFill>
                  <a:srgbClr val="0F6EC5"/>
                </a:solidFill>
                <a:latin typeface="Trebuchet MS"/>
                <a:cs typeface="Trebuchet MS"/>
              </a:rPr>
              <a:t>supplies</a:t>
            </a:r>
            <a:r>
              <a:rPr b="1" i="1" spc="-70" dirty="0">
                <a:solidFill>
                  <a:srgbClr val="0F6EC5"/>
                </a:solidFill>
                <a:latin typeface="Trebuchet MS"/>
                <a:cs typeface="Trebuchet MS"/>
              </a:rPr>
              <a:t> </a:t>
            </a:r>
            <a:r>
              <a:rPr b="1" i="1" spc="-90" dirty="0">
                <a:solidFill>
                  <a:srgbClr val="0F6EC5"/>
                </a:solidFill>
                <a:latin typeface="Trebuchet MS"/>
                <a:cs typeface="Trebuchet MS"/>
              </a:rPr>
              <a:t>are</a:t>
            </a:r>
            <a:r>
              <a:rPr b="1" i="1" spc="-40" dirty="0">
                <a:solidFill>
                  <a:srgbClr val="0F6EC5"/>
                </a:solidFill>
                <a:latin typeface="Trebuchet MS"/>
                <a:cs typeface="Trebuchet MS"/>
              </a:rPr>
              <a:t> </a:t>
            </a:r>
            <a:r>
              <a:rPr b="1" i="1" spc="-45" dirty="0">
                <a:solidFill>
                  <a:srgbClr val="0F6EC5"/>
                </a:solidFill>
                <a:latin typeface="Trebuchet MS"/>
                <a:cs typeface="Trebuchet MS"/>
              </a:rPr>
              <a:t>obtained</a:t>
            </a:r>
            <a:r>
              <a:rPr b="1" i="1" spc="-60" dirty="0">
                <a:solidFill>
                  <a:srgbClr val="0F6EC5"/>
                </a:solidFill>
                <a:latin typeface="Trebuchet MS"/>
                <a:cs typeface="Trebuchet MS"/>
              </a:rPr>
              <a:t> </a:t>
            </a:r>
            <a:r>
              <a:rPr b="1" i="1" spc="-25" dirty="0">
                <a:solidFill>
                  <a:srgbClr val="0F6EC5"/>
                </a:solidFill>
                <a:latin typeface="Trebuchet MS"/>
                <a:cs typeface="Trebuchet MS"/>
              </a:rPr>
              <a:t>from</a:t>
            </a:r>
            <a:endParaRPr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96739" y="3556361"/>
            <a:ext cx="2272665" cy="299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b="1" i="1" spc="-130" dirty="0">
                <a:solidFill>
                  <a:srgbClr val="0F6EC5"/>
                </a:solidFill>
                <a:latin typeface="Trebuchet MS"/>
                <a:cs typeface="Trebuchet MS"/>
              </a:rPr>
              <a:t>a</a:t>
            </a:r>
            <a:r>
              <a:rPr b="1" i="1" spc="-25" dirty="0">
                <a:solidFill>
                  <a:srgbClr val="0F6EC5"/>
                </a:solidFill>
                <a:latin typeface="Trebuchet MS"/>
                <a:cs typeface="Trebuchet MS"/>
              </a:rPr>
              <a:t> </a:t>
            </a:r>
            <a:r>
              <a:rPr b="1" i="1" spc="-5" dirty="0">
                <a:solidFill>
                  <a:srgbClr val="0F6EC5"/>
                </a:solidFill>
                <a:latin typeface="Trebuchet MS"/>
                <a:cs typeface="Trebuchet MS"/>
              </a:rPr>
              <a:t>c</a:t>
            </a:r>
            <a:r>
              <a:rPr b="1" i="1" spc="-40" dirty="0">
                <a:solidFill>
                  <a:srgbClr val="0F6EC5"/>
                </a:solidFill>
                <a:latin typeface="Trebuchet MS"/>
                <a:cs typeface="Trebuchet MS"/>
              </a:rPr>
              <a:t>e</a:t>
            </a:r>
            <a:r>
              <a:rPr b="1" i="1" spc="50" dirty="0">
                <a:solidFill>
                  <a:srgbClr val="0F6EC5"/>
                </a:solidFill>
                <a:latin typeface="Trebuchet MS"/>
                <a:cs typeface="Trebuchet MS"/>
              </a:rPr>
              <a:t>n</a:t>
            </a:r>
            <a:r>
              <a:rPr b="1" i="1" spc="-150" dirty="0">
                <a:solidFill>
                  <a:srgbClr val="0F6EC5"/>
                </a:solidFill>
                <a:latin typeface="Trebuchet MS"/>
                <a:cs typeface="Trebuchet MS"/>
              </a:rPr>
              <a:t>t</a:t>
            </a:r>
            <a:r>
              <a:rPr b="1" i="1" spc="-110" dirty="0">
                <a:solidFill>
                  <a:srgbClr val="0F6EC5"/>
                </a:solidFill>
                <a:latin typeface="Trebuchet MS"/>
                <a:cs typeface="Trebuchet MS"/>
              </a:rPr>
              <a:t>r</a:t>
            </a:r>
            <a:r>
              <a:rPr b="1" i="1" spc="-145" dirty="0">
                <a:solidFill>
                  <a:srgbClr val="0F6EC5"/>
                </a:solidFill>
                <a:latin typeface="Trebuchet MS"/>
                <a:cs typeface="Trebuchet MS"/>
              </a:rPr>
              <a:t>a</a:t>
            </a:r>
            <a:r>
              <a:rPr b="1" i="1" spc="-85" dirty="0">
                <a:solidFill>
                  <a:srgbClr val="0F6EC5"/>
                </a:solidFill>
                <a:latin typeface="Trebuchet MS"/>
                <a:cs typeface="Trebuchet MS"/>
              </a:rPr>
              <a:t>l</a:t>
            </a:r>
            <a:r>
              <a:rPr b="1" i="1" spc="-65" dirty="0">
                <a:solidFill>
                  <a:srgbClr val="0F6EC5"/>
                </a:solidFill>
                <a:latin typeface="Trebuchet MS"/>
                <a:cs typeface="Trebuchet MS"/>
              </a:rPr>
              <a:t> </a:t>
            </a:r>
            <a:r>
              <a:rPr b="1" i="1" spc="45" dirty="0">
                <a:solidFill>
                  <a:srgbClr val="0F6EC5"/>
                </a:solidFill>
                <a:latin typeface="Trebuchet MS"/>
                <a:cs typeface="Trebuchet MS"/>
              </a:rPr>
              <a:t>s</a:t>
            </a:r>
            <a:r>
              <a:rPr b="1" i="1" spc="25" dirty="0">
                <a:solidFill>
                  <a:srgbClr val="0F6EC5"/>
                </a:solidFill>
                <a:latin typeface="Trebuchet MS"/>
                <a:cs typeface="Trebuchet MS"/>
              </a:rPr>
              <a:t>o</a:t>
            </a:r>
            <a:r>
              <a:rPr b="1" i="1" spc="55" dirty="0">
                <a:solidFill>
                  <a:srgbClr val="0F6EC5"/>
                </a:solidFill>
                <a:latin typeface="Trebuchet MS"/>
                <a:cs typeface="Trebuchet MS"/>
              </a:rPr>
              <a:t>u</a:t>
            </a:r>
            <a:r>
              <a:rPr b="1" i="1" spc="-105" dirty="0">
                <a:solidFill>
                  <a:srgbClr val="0F6EC5"/>
                </a:solidFill>
                <a:latin typeface="Trebuchet MS"/>
                <a:cs typeface="Trebuchet MS"/>
              </a:rPr>
              <a:t>r</a:t>
            </a:r>
            <a:r>
              <a:rPr b="1" i="1" spc="-5" dirty="0">
                <a:solidFill>
                  <a:srgbClr val="0F6EC5"/>
                </a:solidFill>
                <a:latin typeface="Trebuchet MS"/>
                <a:cs typeface="Trebuchet MS"/>
              </a:rPr>
              <a:t>c</a:t>
            </a:r>
            <a:r>
              <a:rPr b="1" i="1" spc="-45" dirty="0">
                <a:solidFill>
                  <a:srgbClr val="0F6EC5"/>
                </a:solidFill>
                <a:latin typeface="Trebuchet MS"/>
                <a:cs typeface="Trebuchet MS"/>
              </a:rPr>
              <a:t>e</a:t>
            </a:r>
            <a:r>
              <a:rPr b="1" i="1" spc="-35" dirty="0">
                <a:solidFill>
                  <a:srgbClr val="0F6EC5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–</a:t>
            </a:r>
            <a:r>
              <a:rPr sz="1700" spc="-10" dirty="0">
                <a:latin typeface="Lucida Sans Unicode"/>
                <a:cs typeface="Lucida Sans Unicode"/>
              </a:rPr>
              <a:t> </a:t>
            </a:r>
            <a:r>
              <a:rPr sz="1700" spc="-5" dirty="0">
                <a:latin typeface="Lucida Sans Unicode"/>
                <a:cs typeface="Lucida Sans Unicode"/>
              </a:rPr>
              <a:t>the</a:t>
            </a:r>
            <a:endParaRPr sz="170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96745" y="3775329"/>
            <a:ext cx="115379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700" spc="-5" dirty="0">
                <a:latin typeface="Lucida Sans Unicode"/>
                <a:cs typeface="Lucida Sans Unicode"/>
              </a:rPr>
              <a:t>franchisor.</a:t>
            </a:r>
            <a:endParaRPr sz="170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39544" y="4022705"/>
            <a:ext cx="3448050" cy="299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469265" algn="l"/>
              </a:tabLst>
            </a:pPr>
            <a:r>
              <a:rPr sz="1200" b="1" i="1" spc="-20" dirty="0">
                <a:solidFill>
                  <a:srgbClr val="0F6EC5"/>
                </a:solidFill>
                <a:latin typeface="Trebuchet MS"/>
                <a:cs typeface="Trebuchet MS"/>
              </a:rPr>
              <a:t>4.</a:t>
            </a:r>
            <a:r>
              <a:rPr sz="1200" b="1" i="1" dirty="0">
                <a:solidFill>
                  <a:srgbClr val="0F6EC5"/>
                </a:solidFill>
                <a:latin typeface="Trebuchet MS"/>
                <a:cs typeface="Trebuchet MS"/>
              </a:rPr>
              <a:t>	</a:t>
            </a:r>
            <a:r>
              <a:rPr b="1" i="1" spc="-150" dirty="0">
                <a:solidFill>
                  <a:srgbClr val="0F6EC5"/>
                </a:solidFill>
                <a:latin typeface="Trebuchet MS"/>
                <a:cs typeface="Trebuchet MS"/>
              </a:rPr>
              <a:t>T</a:t>
            </a:r>
            <a:r>
              <a:rPr b="1" i="1" spc="50" dirty="0">
                <a:solidFill>
                  <a:srgbClr val="0F6EC5"/>
                </a:solidFill>
                <a:latin typeface="Trebuchet MS"/>
                <a:cs typeface="Trebuchet MS"/>
              </a:rPr>
              <a:t>h</a:t>
            </a:r>
            <a:r>
              <a:rPr b="1" i="1" spc="-90" dirty="0">
                <a:solidFill>
                  <a:srgbClr val="0F6EC5"/>
                </a:solidFill>
                <a:latin typeface="Trebuchet MS"/>
                <a:cs typeface="Trebuchet MS"/>
              </a:rPr>
              <a:t>e</a:t>
            </a:r>
            <a:r>
              <a:rPr b="1" i="1" spc="-65" dirty="0">
                <a:solidFill>
                  <a:srgbClr val="0F6EC5"/>
                </a:solidFill>
                <a:latin typeface="Trebuchet MS"/>
                <a:cs typeface="Trebuchet MS"/>
              </a:rPr>
              <a:t>r</a:t>
            </a:r>
            <a:r>
              <a:rPr b="1" i="1" spc="-45" dirty="0">
                <a:solidFill>
                  <a:srgbClr val="0F6EC5"/>
                </a:solidFill>
                <a:latin typeface="Trebuchet MS"/>
                <a:cs typeface="Trebuchet MS"/>
              </a:rPr>
              <a:t>e</a:t>
            </a:r>
            <a:r>
              <a:rPr b="1" i="1" spc="-55" dirty="0">
                <a:solidFill>
                  <a:srgbClr val="0F6EC5"/>
                </a:solidFill>
                <a:latin typeface="Trebuchet MS"/>
                <a:cs typeface="Trebuchet MS"/>
              </a:rPr>
              <a:t> </a:t>
            </a:r>
            <a:r>
              <a:rPr b="1" i="1" spc="-130" dirty="0">
                <a:solidFill>
                  <a:srgbClr val="0F6EC5"/>
                </a:solidFill>
                <a:latin typeface="Trebuchet MS"/>
                <a:cs typeface="Trebuchet MS"/>
              </a:rPr>
              <a:t>a</a:t>
            </a:r>
            <a:r>
              <a:rPr b="1" i="1" spc="-105" dirty="0">
                <a:solidFill>
                  <a:srgbClr val="0F6EC5"/>
                </a:solidFill>
                <a:latin typeface="Trebuchet MS"/>
                <a:cs typeface="Trebuchet MS"/>
              </a:rPr>
              <a:t>r</a:t>
            </a:r>
            <a:r>
              <a:rPr b="1" i="1" spc="-45" dirty="0">
                <a:solidFill>
                  <a:srgbClr val="0F6EC5"/>
                </a:solidFill>
                <a:latin typeface="Trebuchet MS"/>
                <a:cs typeface="Trebuchet MS"/>
              </a:rPr>
              <a:t>e</a:t>
            </a:r>
            <a:r>
              <a:rPr b="1" i="1" spc="-30" dirty="0">
                <a:solidFill>
                  <a:srgbClr val="0F6EC5"/>
                </a:solidFill>
                <a:latin typeface="Trebuchet MS"/>
                <a:cs typeface="Trebuchet MS"/>
              </a:rPr>
              <a:t> </a:t>
            </a:r>
            <a:r>
              <a:rPr b="1" i="1" spc="-110" dirty="0">
                <a:solidFill>
                  <a:srgbClr val="0F6EC5"/>
                </a:solidFill>
                <a:latin typeface="Trebuchet MS"/>
                <a:cs typeface="Trebuchet MS"/>
              </a:rPr>
              <a:t>f</a:t>
            </a:r>
            <a:r>
              <a:rPr b="1" i="1" spc="-40" dirty="0">
                <a:solidFill>
                  <a:srgbClr val="0F6EC5"/>
                </a:solidFill>
                <a:latin typeface="Trebuchet MS"/>
                <a:cs typeface="Trebuchet MS"/>
              </a:rPr>
              <a:t>e</a:t>
            </a:r>
            <a:r>
              <a:rPr b="1" i="1" spc="-75" dirty="0">
                <a:solidFill>
                  <a:srgbClr val="0F6EC5"/>
                </a:solidFill>
                <a:latin typeface="Trebuchet MS"/>
                <a:cs typeface="Trebuchet MS"/>
              </a:rPr>
              <a:t>w</a:t>
            </a:r>
            <a:r>
              <a:rPr b="1" i="1" spc="-40" dirty="0">
                <a:solidFill>
                  <a:srgbClr val="0F6EC5"/>
                </a:solidFill>
                <a:latin typeface="Trebuchet MS"/>
                <a:cs typeface="Trebuchet MS"/>
              </a:rPr>
              <a:t>e</a:t>
            </a:r>
            <a:r>
              <a:rPr b="1" i="1" spc="-110" dirty="0">
                <a:solidFill>
                  <a:srgbClr val="0F6EC5"/>
                </a:solidFill>
                <a:latin typeface="Trebuchet MS"/>
                <a:cs typeface="Trebuchet MS"/>
              </a:rPr>
              <a:t>r</a:t>
            </a:r>
            <a:r>
              <a:rPr b="1" i="1" spc="-45" dirty="0">
                <a:solidFill>
                  <a:srgbClr val="0F6EC5"/>
                </a:solidFill>
                <a:latin typeface="Trebuchet MS"/>
                <a:cs typeface="Trebuchet MS"/>
              </a:rPr>
              <a:t> </a:t>
            </a:r>
            <a:r>
              <a:rPr b="1" i="1" spc="5" dirty="0">
                <a:solidFill>
                  <a:srgbClr val="0F6EC5"/>
                </a:solidFill>
                <a:latin typeface="Trebuchet MS"/>
                <a:cs typeface="Trebuchet MS"/>
              </a:rPr>
              <a:t>d</a:t>
            </a:r>
            <a:r>
              <a:rPr b="1" i="1" spc="-40" dirty="0">
                <a:solidFill>
                  <a:srgbClr val="0F6EC5"/>
                </a:solidFill>
                <a:latin typeface="Trebuchet MS"/>
                <a:cs typeface="Trebuchet MS"/>
              </a:rPr>
              <a:t>e</a:t>
            </a:r>
            <a:r>
              <a:rPr b="1" i="1" spc="-5" dirty="0">
                <a:solidFill>
                  <a:srgbClr val="0F6EC5"/>
                </a:solidFill>
                <a:latin typeface="Trebuchet MS"/>
                <a:cs typeface="Trebuchet MS"/>
              </a:rPr>
              <a:t>c</a:t>
            </a:r>
            <a:r>
              <a:rPr b="1" i="1" spc="-90" dirty="0">
                <a:solidFill>
                  <a:srgbClr val="0F6EC5"/>
                </a:solidFill>
                <a:latin typeface="Trebuchet MS"/>
                <a:cs typeface="Trebuchet MS"/>
              </a:rPr>
              <a:t>i</a:t>
            </a:r>
            <a:r>
              <a:rPr b="1" i="1" spc="-35" dirty="0">
                <a:solidFill>
                  <a:srgbClr val="0F6EC5"/>
                </a:solidFill>
                <a:latin typeface="Trebuchet MS"/>
                <a:cs typeface="Trebuchet MS"/>
              </a:rPr>
              <a:t>s</a:t>
            </a:r>
            <a:r>
              <a:rPr b="1" i="1" spc="-30" dirty="0">
                <a:solidFill>
                  <a:srgbClr val="0F6EC5"/>
                </a:solidFill>
                <a:latin typeface="Trebuchet MS"/>
                <a:cs typeface="Trebuchet MS"/>
              </a:rPr>
              <a:t>i</a:t>
            </a:r>
            <a:r>
              <a:rPr b="1" i="1" spc="30" dirty="0">
                <a:solidFill>
                  <a:srgbClr val="0F6EC5"/>
                </a:solidFill>
                <a:latin typeface="Trebuchet MS"/>
                <a:cs typeface="Trebuchet MS"/>
              </a:rPr>
              <a:t>ons</a:t>
            </a:r>
            <a:r>
              <a:rPr b="1" i="1" spc="-75" dirty="0">
                <a:solidFill>
                  <a:srgbClr val="0F6EC5"/>
                </a:solidFill>
                <a:latin typeface="Trebuchet MS"/>
                <a:cs typeface="Trebuchet MS"/>
              </a:rPr>
              <a:t> </a:t>
            </a:r>
            <a:r>
              <a:rPr b="1" i="1" spc="-150" dirty="0">
                <a:solidFill>
                  <a:srgbClr val="0F6EC5"/>
                </a:solidFill>
                <a:latin typeface="Trebuchet MS"/>
                <a:cs typeface="Trebuchet MS"/>
              </a:rPr>
              <a:t>t</a:t>
            </a:r>
            <a:r>
              <a:rPr b="1" i="1" spc="20" dirty="0">
                <a:solidFill>
                  <a:srgbClr val="0F6EC5"/>
                </a:solidFill>
                <a:latin typeface="Trebuchet MS"/>
                <a:cs typeface="Trebuchet MS"/>
              </a:rPr>
              <a:t>o</a:t>
            </a:r>
            <a:endParaRPr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96739" y="4229969"/>
            <a:ext cx="1958975" cy="299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b="1" i="1" spc="110" dirty="0">
                <a:solidFill>
                  <a:srgbClr val="0F6EC5"/>
                </a:solidFill>
                <a:latin typeface="Trebuchet MS"/>
                <a:cs typeface="Trebuchet MS"/>
              </a:rPr>
              <a:t>m</a:t>
            </a:r>
            <a:r>
              <a:rPr b="1" i="1" spc="-130" dirty="0">
                <a:solidFill>
                  <a:srgbClr val="0F6EC5"/>
                </a:solidFill>
                <a:latin typeface="Trebuchet MS"/>
                <a:cs typeface="Trebuchet MS"/>
              </a:rPr>
              <a:t>a</a:t>
            </a:r>
            <a:r>
              <a:rPr b="1" i="1" spc="30" dirty="0">
                <a:solidFill>
                  <a:srgbClr val="0F6EC5"/>
                </a:solidFill>
                <a:latin typeface="Trebuchet MS"/>
                <a:cs typeface="Trebuchet MS"/>
              </a:rPr>
              <a:t>k</a:t>
            </a:r>
            <a:r>
              <a:rPr b="1" i="1" spc="-45" dirty="0">
                <a:solidFill>
                  <a:srgbClr val="0F6EC5"/>
                </a:solidFill>
                <a:latin typeface="Trebuchet MS"/>
                <a:cs typeface="Trebuchet MS"/>
              </a:rPr>
              <a:t>e</a:t>
            </a:r>
            <a:r>
              <a:rPr b="1" i="1" spc="-55" dirty="0">
                <a:solidFill>
                  <a:srgbClr val="0F6EC5"/>
                </a:solidFill>
                <a:latin typeface="Trebuchet MS"/>
                <a:cs typeface="Trebuchet MS"/>
              </a:rPr>
              <a:t> </a:t>
            </a:r>
            <a:r>
              <a:rPr b="1" i="1" spc="-150" dirty="0">
                <a:solidFill>
                  <a:srgbClr val="0F6EC5"/>
                </a:solidFill>
                <a:latin typeface="Trebuchet MS"/>
                <a:cs typeface="Trebuchet MS"/>
              </a:rPr>
              <a:t>t</a:t>
            </a:r>
            <a:r>
              <a:rPr b="1" i="1" spc="50" dirty="0">
                <a:solidFill>
                  <a:srgbClr val="0F6EC5"/>
                </a:solidFill>
                <a:latin typeface="Trebuchet MS"/>
                <a:cs typeface="Trebuchet MS"/>
              </a:rPr>
              <a:t>h</a:t>
            </a:r>
            <a:r>
              <a:rPr b="1" i="1" spc="-130" dirty="0">
                <a:solidFill>
                  <a:srgbClr val="0F6EC5"/>
                </a:solidFill>
                <a:latin typeface="Trebuchet MS"/>
                <a:cs typeface="Trebuchet MS"/>
              </a:rPr>
              <a:t>a</a:t>
            </a:r>
            <a:r>
              <a:rPr b="1" i="1" spc="45" dirty="0">
                <a:solidFill>
                  <a:srgbClr val="0F6EC5"/>
                </a:solidFill>
                <a:latin typeface="Trebuchet MS"/>
                <a:cs typeface="Trebuchet MS"/>
              </a:rPr>
              <a:t>n</a:t>
            </a:r>
            <a:r>
              <a:rPr b="1" i="1" spc="-55" dirty="0">
                <a:solidFill>
                  <a:srgbClr val="0F6EC5"/>
                </a:solidFill>
                <a:latin typeface="Trebuchet MS"/>
                <a:cs typeface="Trebuchet MS"/>
              </a:rPr>
              <a:t> </a:t>
            </a:r>
            <a:r>
              <a:rPr b="1" i="1" spc="-75" dirty="0">
                <a:solidFill>
                  <a:srgbClr val="0F6EC5"/>
                </a:solidFill>
                <a:latin typeface="Trebuchet MS"/>
                <a:cs typeface="Trebuchet MS"/>
              </a:rPr>
              <a:t>w</a:t>
            </a:r>
            <a:r>
              <a:rPr b="1" i="1" spc="-90" dirty="0">
                <a:solidFill>
                  <a:srgbClr val="0F6EC5"/>
                </a:solidFill>
                <a:latin typeface="Trebuchet MS"/>
                <a:cs typeface="Trebuchet MS"/>
              </a:rPr>
              <a:t>i</a:t>
            </a:r>
            <a:r>
              <a:rPr b="1" i="1" spc="-150" dirty="0">
                <a:solidFill>
                  <a:srgbClr val="0F6EC5"/>
                </a:solidFill>
                <a:latin typeface="Trebuchet MS"/>
                <a:cs typeface="Trebuchet MS"/>
              </a:rPr>
              <a:t>t</a:t>
            </a:r>
            <a:r>
              <a:rPr b="1" i="1" spc="45" dirty="0">
                <a:solidFill>
                  <a:srgbClr val="0F6EC5"/>
                </a:solidFill>
                <a:latin typeface="Trebuchet MS"/>
                <a:cs typeface="Trebuchet MS"/>
              </a:rPr>
              <a:t>h</a:t>
            </a:r>
            <a:r>
              <a:rPr b="1" i="1" spc="-55" dirty="0">
                <a:solidFill>
                  <a:srgbClr val="0F6EC5"/>
                </a:solidFill>
                <a:latin typeface="Trebuchet MS"/>
                <a:cs typeface="Trebuchet MS"/>
              </a:rPr>
              <a:t> </a:t>
            </a:r>
            <a:r>
              <a:rPr b="1" i="1" spc="-130" dirty="0">
                <a:solidFill>
                  <a:srgbClr val="0F6EC5"/>
                </a:solidFill>
                <a:latin typeface="Trebuchet MS"/>
                <a:cs typeface="Trebuchet MS"/>
              </a:rPr>
              <a:t>a</a:t>
            </a:r>
            <a:r>
              <a:rPr b="1" i="1" spc="45" dirty="0">
                <a:solidFill>
                  <a:srgbClr val="0F6EC5"/>
                </a:solidFill>
                <a:latin typeface="Trebuchet MS"/>
                <a:cs typeface="Trebuchet MS"/>
              </a:rPr>
              <a:t>n</a:t>
            </a:r>
            <a:endParaRPr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396733" y="4437233"/>
            <a:ext cx="3263265" cy="299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b="1" i="1" spc="-25" dirty="0">
                <a:solidFill>
                  <a:srgbClr val="0F6EC5"/>
                </a:solidFill>
                <a:latin typeface="Trebuchet MS"/>
                <a:cs typeface="Trebuchet MS"/>
              </a:rPr>
              <a:t>independent</a:t>
            </a:r>
            <a:r>
              <a:rPr b="1" i="1" spc="-75" dirty="0">
                <a:solidFill>
                  <a:srgbClr val="0F6EC5"/>
                </a:solidFill>
                <a:latin typeface="Trebuchet MS"/>
                <a:cs typeface="Trebuchet MS"/>
              </a:rPr>
              <a:t> </a:t>
            </a:r>
            <a:r>
              <a:rPr b="1" i="1" spc="10" dirty="0">
                <a:solidFill>
                  <a:srgbClr val="0F6EC5"/>
                </a:solidFill>
                <a:latin typeface="Trebuchet MS"/>
                <a:cs typeface="Trebuchet MS"/>
              </a:rPr>
              <a:t>business</a:t>
            </a:r>
            <a:r>
              <a:rPr b="1" i="1" spc="-65" dirty="0">
                <a:solidFill>
                  <a:srgbClr val="0F6EC5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–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spc="-5" dirty="0">
                <a:latin typeface="Lucida Sans Unicode"/>
                <a:cs typeface="Lucida Sans Unicode"/>
              </a:rPr>
              <a:t>prices,</a:t>
            </a:r>
            <a:endParaRPr sz="170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396745" y="4655896"/>
            <a:ext cx="2671445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700" spc="-5" dirty="0">
                <a:latin typeface="Lucida Sans Unicode"/>
                <a:cs typeface="Lucida Sans Unicode"/>
              </a:rPr>
              <a:t>store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spc="-5" dirty="0">
                <a:latin typeface="Lucida Sans Unicode"/>
                <a:cs typeface="Lucida Sans Unicode"/>
              </a:rPr>
              <a:t>layout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and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range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spc="-5" dirty="0">
                <a:latin typeface="Lucida Sans Unicode"/>
                <a:cs typeface="Lucida Sans Unicode"/>
              </a:rPr>
              <a:t>of</a:t>
            </a:r>
            <a:endParaRPr sz="170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396745" y="4863847"/>
            <a:ext cx="250634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700" spc="-5" dirty="0">
                <a:latin typeface="Lucida Sans Unicode"/>
                <a:cs typeface="Lucida Sans Unicode"/>
              </a:rPr>
              <a:t>products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spc="-5" dirty="0">
                <a:latin typeface="Lucida Sans Unicode"/>
                <a:cs typeface="Lucida Sans Unicode"/>
              </a:rPr>
              <a:t>will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spc="-5" dirty="0">
                <a:latin typeface="Lucida Sans Unicode"/>
                <a:cs typeface="Lucida Sans Unicode"/>
              </a:rPr>
              <a:t>have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spc="-5" dirty="0">
                <a:latin typeface="Lucida Sans Unicode"/>
                <a:cs typeface="Lucida Sans Unicode"/>
              </a:rPr>
              <a:t>been</a:t>
            </a:r>
            <a:endParaRPr sz="170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396745" y="5071110"/>
            <a:ext cx="276415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700" spc="-5" dirty="0">
                <a:latin typeface="Lucida Sans Unicode"/>
                <a:cs typeface="Lucida Sans Unicode"/>
              </a:rPr>
              <a:t>decided</a:t>
            </a:r>
            <a:r>
              <a:rPr sz="1700" spc="-10" dirty="0">
                <a:latin typeface="Lucida Sans Unicode"/>
                <a:cs typeface="Lucida Sans Unicode"/>
              </a:rPr>
              <a:t> </a:t>
            </a:r>
            <a:r>
              <a:rPr sz="1700" spc="-5" dirty="0">
                <a:latin typeface="Lucida Sans Unicode"/>
                <a:cs typeface="Lucida Sans Unicode"/>
              </a:rPr>
              <a:t>by the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spc="-5" dirty="0">
                <a:latin typeface="Lucida Sans Unicode"/>
                <a:cs typeface="Lucida Sans Unicode"/>
              </a:rPr>
              <a:t>franchisor.</a:t>
            </a:r>
            <a:endParaRPr sz="1700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939544" y="5316962"/>
            <a:ext cx="2715260" cy="299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469265" algn="l"/>
              </a:tabLst>
            </a:pPr>
            <a:r>
              <a:rPr sz="1200" b="1" i="1" spc="-20" dirty="0">
                <a:solidFill>
                  <a:srgbClr val="0F6EC5"/>
                </a:solidFill>
                <a:latin typeface="Trebuchet MS"/>
                <a:cs typeface="Trebuchet MS"/>
              </a:rPr>
              <a:t>5.	</a:t>
            </a:r>
            <a:r>
              <a:rPr b="1" i="1" spc="-55" dirty="0">
                <a:solidFill>
                  <a:srgbClr val="0F6EC5"/>
                </a:solidFill>
                <a:latin typeface="Trebuchet MS"/>
                <a:cs typeface="Trebuchet MS"/>
              </a:rPr>
              <a:t>Training </a:t>
            </a:r>
            <a:r>
              <a:rPr sz="1700" dirty="0">
                <a:latin typeface="Lucida Sans Unicode"/>
                <a:cs typeface="Lucida Sans Unicode"/>
              </a:rPr>
              <a:t>for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spc="-5" dirty="0">
                <a:latin typeface="Lucida Sans Unicode"/>
                <a:cs typeface="Lucida Sans Unicode"/>
              </a:rPr>
              <a:t>staff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spc="-5" dirty="0">
                <a:latin typeface="Lucida Sans Unicode"/>
                <a:cs typeface="Lucida Sans Unicode"/>
              </a:rPr>
              <a:t>and</a:t>
            </a:r>
            <a:endParaRPr sz="1700">
              <a:latin typeface="Lucida Sans Unicode"/>
              <a:cs typeface="Lucida Sans Unicode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396744" y="5535880"/>
            <a:ext cx="294005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700" dirty="0">
                <a:latin typeface="Lucida Sans Unicode"/>
                <a:cs typeface="Lucida Sans Unicode"/>
              </a:rPr>
              <a:t>management</a:t>
            </a:r>
            <a:r>
              <a:rPr sz="1700" spc="-60" dirty="0">
                <a:latin typeface="Lucida Sans Unicode"/>
                <a:cs typeface="Lucida Sans Unicode"/>
              </a:rPr>
              <a:t> </a:t>
            </a:r>
            <a:r>
              <a:rPr sz="1700" spc="-5" dirty="0">
                <a:latin typeface="Lucida Sans Unicode"/>
                <a:cs typeface="Lucida Sans Unicode"/>
              </a:rPr>
              <a:t>is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spc="-5" dirty="0">
                <a:latin typeface="Lucida Sans Unicode"/>
                <a:cs typeface="Lucida Sans Unicode"/>
              </a:rPr>
              <a:t>provided by</a:t>
            </a:r>
            <a:endParaRPr sz="1700">
              <a:latin typeface="Lucida Sans Unicode"/>
              <a:cs typeface="Lucida Sans Unicode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396745" y="5743144"/>
            <a:ext cx="155638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700" spc="-5" dirty="0">
                <a:latin typeface="Lucida Sans Unicode"/>
                <a:cs typeface="Lucida Sans Unicode"/>
              </a:rPr>
              <a:t>the</a:t>
            </a:r>
            <a:r>
              <a:rPr sz="1700" spc="-55" dirty="0">
                <a:latin typeface="Lucida Sans Unicode"/>
                <a:cs typeface="Lucida Sans Unicode"/>
              </a:rPr>
              <a:t> </a:t>
            </a:r>
            <a:r>
              <a:rPr sz="1700" spc="-5" dirty="0">
                <a:latin typeface="Lucida Sans Unicode"/>
                <a:cs typeface="Lucida Sans Unicode"/>
              </a:rPr>
              <a:t>franchisor.</a:t>
            </a:r>
            <a:endParaRPr sz="17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939544" y="5988995"/>
            <a:ext cx="3666490" cy="299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469265" algn="l"/>
              </a:tabLst>
            </a:pPr>
            <a:r>
              <a:rPr sz="1200" b="1" i="1" spc="-20" dirty="0">
                <a:solidFill>
                  <a:srgbClr val="0F6EC5"/>
                </a:solidFill>
                <a:latin typeface="Trebuchet MS"/>
                <a:cs typeface="Trebuchet MS"/>
              </a:rPr>
              <a:t>6.	</a:t>
            </a:r>
            <a:r>
              <a:rPr b="1" i="1" spc="-20" dirty="0">
                <a:solidFill>
                  <a:srgbClr val="0F6EC5"/>
                </a:solidFill>
                <a:latin typeface="Trebuchet MS"/>
                <a:cs typeface="Trebuchet MS"/>
              </a:rPr>
              <a:t>Banks</a:t>
            </a:r>
            <a:r>
              <a:rPr b="1" i="1" spc="-65" dirty="0">
                <a:solidFill>
                  <a:srgbClr val="0F6EC5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latin typeface="Lucida Sans Unicode"/>
                <a:cs typeface="Lucida Sans Unicode"/>
              </a:rPr>
              <a:t>are</a:t>
            </a:r>
            <a:r>
              <a:rPr sz="1700" spc="-10" dirty="0">
                <a:latin typeface="Lucida Sans Unicode"/>
                <a:cs typeface="Lucida Sans Unicode"/>
              </a:rPr>
              <a:t> </a:t>
            </a:r>
            <a:r>
              <a:rPr sz="1700" spc="-5" dirty="0">
                <a:latin typeface="Lucida Sans Unicode"/>
                <a:cs typeface="Lucida Sans Unicode"/>
              </a:rPr>
              <a:t>often willing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b="1" i="1" spc="-65" dirty="0">
                <a:solidFill>
                  <a:srgbClr val="0F6EC5"/>
                </a:solidFill>
                <a:latin typeface="Trebuchet MS"/>
                <a:cs typeface="Trebuchet MS"/>
              </a:rPr>
              <a:t>to</a:t>
            </a:r>
            <a:r>
              <a:rPr b="1" i="1" spc="-15" dirty="0">
                <a:solidFill>
                  <a:srgbClr val="0F6EC5"/>
                </a:solidFill>
                <a:latin typeface="Trebuchet MS"/>
                <a:cs typeface="Trebuchet MS"/>
              </a:rPr>
              <a:t> lend</a:t>
            </a:r>
            <a:endParaRPr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396745" y="6207963"/>
            <a:ext cx="3245485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700" dirty="0">
                <a:latin typeface="Lucida Sans Unicode"/>
                <a:cs typeface="Lucida Sans Unicode"/>
              </a:rPr>
              <a:t>to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spc="-5" dirty="0">
                <a:latin typeface="Lucida Sans Unicode"/>
                <a:cs typeface="Lucida Sans Unicode"/>
              </a:rPr>
              <a:t>franchisees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due</a:t>
            </a:r>
            <a:r>
              <a:rPr sz="1700" spc="-1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to </a:t>
            </a:r>
            <a:r>
              <a:rPr sz="1700" spc="-5" dirty="0">
                <a:latin typeface="Lucida Sans Unicode"/>
                <a:cs typeface="Lucida Sans Unicode"/>
              </a:rPr>
              <a:t>relatively</a:t>
            </a:r>
            <a:endParaRPr sz="1700">
              <a:latin typeface="Lucida Sans Unicode"/>
              <a:cs typeface="Lucida Sans Unicode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396745" y="6403828"/>
            <a:ext cx="915669" cy="299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b="1" i="1" spc="-75" dirty="0">
                <a:solidFill>
                  <a:srgbClr val="0F6EC5"/>
                </a:solidFill>
                <a:latin typeface="Trebuchet MS"/>
                <a:cs typeface="Trebuchet MS"/>
              </a:rPr>
              <a:t>l</a:t>
            </a:r>
            <a:r>
              <a:rPr b="1" i="1" spc="25" dirty="0">
                <a:solidFill>
                  <a:srgbClr val="0F6EC5"/>
                </a:solidFill>
                <a:latin typeface="Trebuchet MS"/>
                <a:cs typeface="Trebuchet MS"/>
              </a:rPr>
              <a:t>o</a:t>
            </a:r>
            <a:r>
              <a:rPr b="1" i="1" spc="-80" dirty="0">
                <a:solidFill>
                  <a:srgbClr val="0F6EC5"/>
                </a:solidFill>
                <a:latin typeface="Trebuchet MS"/>
                <a:cs typeface="Trebuchet MS"/>
              </a:rPr>
              <a:t>w</a:t>
            </a:r>
            <a:r>
              <a:rPr b="1" i="1" spc="-45" dirty="0">
                <a:solidFill>
                  <a:srgbClr val="0F6EC5"/>
                </a:solidFill>
                <a:latin typeface="Trebuchet MS"/>
                <a:cs typeface="Trebuchet MS"/>
              </a:rPr>
              <a:t> </a:t>
            </a:r>
            <a:r>
              <a:rPr b="1" i="1" spc="-105" dirty="0">
                <a:solidFill>
                  <a:srgbClr val="0F6EC5"/>
                </a:solidFill>
                <a:latin typeface="Trebuchet MS"/>
                <a:cs typeface="Trebuchet MS"/>
              </a:rPr>
              <a:t>r</a:t>
            </a:r>
            <a:r>
              <a:rPr b="1" i="1" spc="-90" dirty="0">
                <a:solidFill>
                  <a:srgbClr val="0F6EC5"/>
                </a:solidFill>
                <a:latin typeface="Trebuchet MS"/>
                <a:cs typeface="Trebuchet MS"/>
              </a:rPr>
              <a:t>i</a:t>
            </a:r>
            <a:r>
              <a:rPr b="1" i="1" spc="45" dirty="0">
                <a:solidFill>
                  <a:srgbClr val="0F6EC5"/>
                </a:solidFill>
                <a:latin typeface="Trebuchet MS"/>
                <a:cs typeface="Trebuchet MS"/>
              </a:rPr>
              <a:t>s</a:t>
            </a:r>
            <a:r>
              <a:rPr b="1" i="1" spc="40" dirty="0">
                <a:solidFill>
                  <a:srgbClr val="0F6EC5"/>
                </a:solidFill>
                <a:latin typeface="Trebuchet MS"/>
                <a:cs typeface="Trebuchet MS"/>
              </a:rPr>
              <a:t>k</a:t>
            </a:r>
            <a:r>
              <a:rPr sz="1700" dirty="0">
                <a:latin typeface="Lucida Sans Unicode"/>
                <a:cs typeface="Lucida Sans Unicode"/>
              </a:rPr>
              <a:t>.</a:t>
            </a:r>
            <a:endParaRPr sz="1700">
              <a:latin typeface="Lucida Sans Unicode"/>
              <a:cs typeface="Lucida Sans Unicode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246748" y="0"/>
            <a:ext cx="4386580" cy="6629400"/>
            <a:chOff x="4722748" y="0"/>
            <a:chExt cx="4386580" cy="6629400"/>
          </a:xfrm>
        </p:grpSpPr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39000" y="0"/>
              <a:ext cx="1870328" cy="110058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22748" y="1524000"/>
              <a:ext cx="4040251" cy="5105400"/>
            </a:xfrm>
            <a:prstGeom prst="rect">
              <a:avLst/>
            </a:prstGeom>
          </p:spPr>
        </p:pic>
      </p:grp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7413116" y="1520698"/>
            <a:ext cx="1817370" cy="33083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u="sng" spc="-5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Disadvantages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435978" y="2177751"/>
            <a:ext cx="3695700" cy="598882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469900" marR="5080" indent="-457834">
              <a:lnSpc>
                <a:spcPts val="2160"/>
              </a:lnSpc>
              <a:spcBef>
                <a:spcPts val="270"/>
              </a:spcBef>
              <a:tabLst>
                <a:tab pos="469900" algn="l"/>
              </a:tabLst>
            </a:pPr>
            <a:r>
              <a:rPr sz="1300" b="1" i="1" spc="-40" dirty="0">
                <a:solidFill>
                  <a:srgbClr val="0F6EC5"/>
                </a:solidFill>
                <a:latin typeface="Trebuchet MS"/>
                <a:cs typeface="Trebuchet MS"/>
              </a:rPr>
              <a:t>1.	</a:t>
            </a:r>
            <a:r>
              <a:rPr sz="1900" b="1" i="1" spc="5" dirty="0">
                <a:solidFill>
                  <a:srgbClr val="0F6EC5"/>
                </a:solidFill>
                <a:latin typeface="Trebuchet MS"/>
                <a:cs typeface="Trebuchet MS"/>
              </a:rPr>
              <a:t>Less</a:t>
            </a:r>
            <a:r>
              <a:rPr sz="1900" b="1" i="1" spc="-70" dirty="0">
                <a:solidFill>
                  <a:srgbClr val="0F6EC5"/>
                </a:solidFill>
                <a:latin typeface="Trebuchet MS"/>
                <a:cs typeface="Trebuchet MS"/>
              </a:rPr>
              <a:t> </a:t>
            </a:r>
            <a:r>
              <a:rPr sz="1900" b="1" i="1" spc="-15" dirty="0">
                <a:solidFill>
                  <a:srgbClr val="0F6EC5"/>
                </a:solidFill>
                <a:latin typeface="Trebuchet MS"/>
                <a:cs typeface="Trebuchet MS"/>
              </a:rPr>
              <a:t>independence</a:t>
            </a:r>
            <a:r>
              <a:rPr sz="1900" b="1" i="1" spc="-50" dirty="0">
                <a:solidFill>
                  <a:srgbClr val="0F6EC5"/>
                </a:solidFill>
                <a:latin typeface="Trebuchet MS"/>
                <a:cs typeface="Trebuchet MS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than</a:t>
            </a:r>
            <a:r>
              <a:rPr spc="-20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with </a:t>
            </a:r>
            <a:r>
              <a:rPr spc="-555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operating</a:t>
            </a:r>
            <a:r>
              <a:rPr spc="-15" dirty="0">
                <a:latin typeface="Lucida Sans Unicode"/>
                <a:cs typeface="Lucida Sans Unicode"/>
              </a:rPr>
              <a:t> </a:t>
            </a:r>
            <a:r>
              <a:rPr dirty="0">
                <a:latin typeface="Lucida Sans Unicode"/>
                <a:cs typeface="Lucida Sans Unicode"/>
              </a:rPr>
              <a:t>a</a:t>
            </a:r>
            <a:r>
              <a:rPr spc="-10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non-franchised</a:t>
            </a:r>
            <a:endParaRPr>
              <a:latin typeface="Lucida Sans Unicode"/>
              <a:cs typeface="Lucida Sans Unicode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893433" y="2738754"/>
            <a:ext cx="10655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latin typeface="Lucida Sans Unicode"/>
                <a:cs typeface="Lucida Sans Unicode"/>
              </a:rPr>
              <a:t>b</a:t>
            </a:r>
            <a:r>
              <a:rPr spc="-10" dirty="0">
                <a:latin typeface="Lucida Sans Unicode"/>
                <a:cs typeface="Lucida Sans Unicode"/>
              </a:rPr>
              <a:t>u</a:t>
            </a:r>
            <a:r>
              <a:rPr spc="-5" dirty="0">
                <a:latin typeface="Lucida Sans Unicode"/>
                <a:cs typeface="Lucida Sans Unicode"/>
              </a:rPr>
              <a:t>si</a:t>
            </a:r>
            <a:r>
              <a:rPr spc="-10" dirty="0">
                <a:latin typeface="Lucida Sans Unicode"/>
                <a:cs typeface="Lucida Sans Unicode"/>
              </a:rPr>
              <a:t>n</a:t>
            </a:r>
            <a:r>
              <a:rPr dirty="0">
                <a:latin typeface="Lucida Sans Unicode"/>
                <a:cs typeface="Lucida Sans Unicode"/>
              </a:rPr>
              <a:t>e</a:t>
            </a:r>
            <a:r>
              <a:rPr spc="-5" dirty="0">
                <a:latin typeface="Lucida Sans Unicode"/>
                <a:cs typeface="Lucida Sans Unicode"/>
              </a:rPr>
              <a:t>ss</a:t>
            </a:r>
            <a:r>
              <a:rPr dirty="0">
                <a:latin typeface="Lucida Sans Unicode"/>
                <a:cs typeface="Lucida Sans Unicode"/>
              </a:rPr>
              <a:t>.</a:t>
            </a:r>
            <a:endParaRPr>
              <a:latin typeface="Lucida Sans Unicode"/>
              <a:cs typeface="Lucida Sans Unicode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435979" y="3377072"/>
            <a:ext cx="306514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469900" algn="l"/>
              </a:tabLst>
            </a:pPr>
            <a:r>
              <a:rPr sz="1300" b="1" i="1" spc="-40" dirty="0">
                <a:solidFill>
                  <a:srgbClr val="0F6EC5"/>
                </a:solidFill>
                <a:latin typeface="Trebuchet MS"/>
                <a:cs typeface="Trebuchet MS"/>
              </a:rPr>
              <a:t>2.	</a:t>
            </a:r>
            <a:r>
              <a:rPr sz="1900" b="1" i="1" spc="-65" dirty="0">
                <a:solidFill>
                  <a:srgbClr val="0F6EC5"/>
                </a:solidFill>
                <a:latin typeface="Trebuchet MS"/>
                <a:cs typeface="Trebuchet MS"/>
              </a:rPr>
              <a:t>May</a:t>
            </a:r>
            <a:r>
              <a:rPr sz="1900" b="1" i="1" spc="-45" dirty="0">
                <a:solidFill>
                  <a:srgbClr val="0F6EC5"/>
                </a:solidFill>
                <a:latin typeface="Trebuchet MS"/>
                <a:cs typeface="Trebuchet MS"/>
              </a:rPr>
              <a:t> </a:t>
            </a:r>
            <a:r>
              <a:rPr sz="1900" b="1" i="1" spc="-20" dirty="0">
                <a:solidFill>
                  <a:srgbClr val="0F6EC5"/>
                </a:solidFill>
                <a:latin typeface="Trebuchet MS"/>
                <a:cs typeface="Trebuchet MS"/>
              </a:rPr>
              <a:t>be</a:t>
            </a:r>
            <a:r>
              <a:rPr sz="1900" b="1" i="1" spc="-25" dirty="0">
                <a:solidFill>
                  <a:srgbClr val="0F6EC5"/>
                </a:solidFill>
                <a:latin typeface="Trebuchet MS"/>
                <a:cs typeface="Trebuchet MS"/>
              </a:rPr>
              <a:t> unable</a:t>
            </a:r>
            <a:r>
              <a:rPr sz="1900" b="1" i="1" spc="-65" dirty="0">
                <a:solidFill>
                  <a:srgbClr val="0F6EC5"/>
                </a:solidFill>
                <a:latin typeface="Trebuchet MS"/>
                <a:cs typeface="Trebuchet MS"/>
              </a:rPr>
              <a:t> to</a:t>
            </a:r>
            <a:r>
              <a:rPr sz="1900" b="1" i="1" spc="-20" dirty="0">
                <a:solidFill>
                  <a:srgbClr val="0F6EC5"/>
                </a:solidFill>
                <a:latin typeface="Trebuchet MS"/>
                <a:cs typeface="Trebuchet MS"/>
              </a:rPr>
              <a:t> </a:t>
            </a:r>
            <a:r>
              <a:rPr sz="1900" b="1" i="1" spc="-5" dirty="0">
                <a:solidFill>
                  <a:srgbClr val="0F6EC5"/>
                </a:solidFill>
                <a:latin typeface="Trebuchet MS"/>
                <a:cs typeface="Trebuchet MS"/>
              </a:rPr>
              <a:t>make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893430" y="3651713"/>
            <a:ext cx="322516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900" b="1" i="1" spc="-10" dirty="0">
                <a:solidFill>
                  <a:srgbClr val="0F6EC5"/>
                </a:solidFill>
                <a:latin typeface="Trebuchet MS"/>
                <a:cs typeface="Trebuchet MS"/>
              </a:rPr>
              <a:t>decisions</a:t>
            </a:r>
            <a:r>
              <a:rPr sz="1900" b="1" i="1" spc="-60" dirty="0">
                <a:solidFill>
                  <a:srgbClr val="0F6EC5"/>
                </a:solidFill>
                <a:latin typeface="Trebuchet MS"/>
                <a:cs typeface="Trebuchet MS"/>
              </a:rPr>
              <a:t> </a:t>
            </a:r>
            <a:r>
              <a:rPr sz="1900" b="1" i="1" spc="-100" dirty="0">
                <a:solidFill>
                  <a:srgbClr val="0F6EC5"/>
                </a:solidFill>
                <a:latin typeface="Trebuchet MS"/>
                <a:cs typeface="Trebuchet MS"/>
              </a:rPr>
              <a:t>that</a:t>
            </a:r>
            <a:r>
              <a:rPr sz="1900" b="1" i="1" spc="-30" dirty="0">
                <a:solidFill>
                  <a:srgbClr val="0F6EC5"/>
                </a:solidFill>
                <a:latin typeface="Trebuchet MS"/>
                <a:cs typeface="Trebuchet MS"/>
              </a:rPr>
              <a:t> </a:t>
            </a:r>
            <a:r>
              <a:rPr sz="1900" b="1" i="1" spc="-15" dirty="0">
                <a:solidFill>
                  <a:srgbClr val="0F6EC5"/>
                </a:solidFill>
                <a:latin typeface="Trebuchet MS"/>
                <a:cs typeface="Trebuchet MS"/>
              </a:rPr>
              <a:t>would</a:t>
            </a:r>
            <a:r>
              <a:rPr sz="1900" b="1" i="1" spc="-50" dirty="0">
                <a:solidFill>
                  <a:srgbClr val="0F6EC5"/>
                </a:solidFill>
                <a:latin typeface="Trebuchet MS"/>
                <a:cs typeface="Trebuchet MS"/>
              </a:rPr>
              <a:t> </a:t>
            </a:r>
            <a:r>
              <a:rPr sz="1900" b="1" i="1" spc="-40" dirty="0">
                <a:solidFill>
                  <a:srgbClr val="0F6EC5"/>
                </a:solidFill>
                <a:latin typeface="Trebuchet MS"/>
                <a:cs typeface="Trebuchet MS"/>
              </a:rPr>
              <a:t>suit</a:t>
            </a:r>
            <a:r>
              <a:rPr sz="1900" b="1" i="1" spc="-30" dirty="0">
                <a:solidFill>
                  <a:srgbClr val="0F6EC5"/>
                </a:solidFill>
                <a:latin typeface="Trebuchet MS"/>
                <a:cs typeface="Trebuchet MS"/>
              </a:rPr>
              <a:t> </a:t>
            </a:r>
            <a:r>
              <a:rPr sz="1900" b="1" i="1" spc="-50" dirty="0">
                <a:solidFill>
                  <a:srgbClr val="0F6EC5"/>
                </a:solidFill>
                <a:latin typeface="Trebuchet MS"/>
                <a:cs typeface="Trebuchet MS"/>
              </a:rPr>
              <a:t>the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435978" y="3926034"/>
            <a:ext cx="3699510" cy="23294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46355" indent="-635">
              <a:lnSpc>
                <a:spcPct val="99700"/>
              </a:lnSpc>
              <a:spcBef>
                <a:spcPts val="105"/>
              </a:spcBef>
            </a:pPr>
            <a:r>
              <a:rPr sz="1900" b="1" i="1" spc="-85" dirty="0">
                <a:solidFill>
                  <a:srgbClr val="0F6EC5"/>
                </a:solidFill>
                <a:latin typeface="Trebuchet MS"/>
                <a:cs typeface="Trebuchet MS"/>
              </a:rPr>
              <a:t>l</a:t>
            </a:r>
            <a:r>
              <a:rPr sz="1900" b="1" i="1" spc="25" dirty="0">
                <a:solidFill>
                  <a:srgbClr val="0F6EC5"/>
                </a:solidFill>
                <a:latin typeface="Trebuchet MS"/>
                <a:cs typeface="Trebuchet MS"/>
              </a:rPr>
              <a:t>o</a:t>
            </a:r>
            <a:r>
              <a:rPr sz="1900" b="1" i="1" spc="-5" dirty="0">
                <a:solidFill>
                  <a:srgbClr val="0F6EC5"/>
                </a:solidFill>
                <a:latin typeface="Trebuchet MS"/>
                <a:cs typeface="Trebuchet MS"/>
              </a:rPr>
              <a:t>c</a:t>
            </a:r>
            <a:r>
              <a:rPr sz="1900" b="1" i="1" spc="-125" dirty="0">
                <a:solidFill>
                  <a:srgbClr val="0F6EC5"/>
                </a:solidFill>
                <a:latin typeface="Trebuchet MS"/>
                <a:cs typeface="Trebuchet MS"/>
              </a:rPr>
              <a:t>a</a:t>
            </a:r>
            <a:r>
              <a:rPr sz="1900" b="1" i="1" spc="-90" dirty="0">
                <a:solidFill>
                  <a:srgbClr val="0F6EC5"/>
                </a:solidFill>
                <a:latin typeface="Trebuchet MS"/>
                <a:cs typeface="Trebuchet MS"/>
              </a:rPr>
              <a:t>l</a:t>
            </a:r>
            <a:r>
              <a:rPr sz="1900" b="1" i="1" spc="-30" dirty="0">
                <a:solidFill>
                  <a:srgbClr val="0F6EC5"/>
                </a:solidFill>
                <a:latin typeface="Trebuchet MS"/>
                <a:cs typeface="Trebuchet MS"/>
              </a:rPr>
              <a:t> </a:t>
            </a:r>
            <a:r>
              <a:rPr sz="1900" b="1" i="1" spc="-125" dirty="0">
                <a:solidFill>
                  <a:srgbClr val="0F6EC5"/>
                </a:solidFill>
                <a:latin typeface="Trebuchet MS"/>
                <a:cs typeface="Trebuchet MS"/>
              </a:rPr>
              <a:t>a</a:t>
            </a:r>
            <a:r>
              <a:rPr sz="1900" b="1" i="1" spc="-110" dirty="0">
                <a:solidFill>
                  <a:srgbClr val="0F6EC5"/>
                </a:solidFill>
                <a:latin typeface="Trebuchet MS"/>
                <a:cs typeface="Trebuchet MS"/>
              </a:rPr>
              <a:t>r</a:t>
            </a:r>
            <a:r>
              <a:rPr sz="1900" b="1" i="1" spc="-35" dirty="0">
                <a:solidFill>
                  <a:srgbClr val="0F6EC5"/>
                </a:solidFill>
                <a:latin typeface="Trebuchet MS"/>
                <a:cs typeface="Trebuchet MS"/>
              </a:rPr>
              <a:t>e</a:t>
            </a:r>
            <a:r>
              <a:rPr sz="1900" b="1" i="1" spc="-135" dirty="0">
                <a:solidFill>
                  <a:srgbClr val="0F6EC5"/>
                </a:solidFill>
                <a:latin typeface="Trebuchet MS"/>
                <a:cs typeface="Trebuchet MS"/>
              </a:rPr>
              <a:t>a</a:t>
            </a:r>
            <a:r>
              <a:rPr sz="1900" b="1" i="1" spc="-15" dirty="0">
                <a:solidFill>
                  <a:srgbClr val="0F6EC5"/>
                </a:solidFill>
                <a:latin typeface="Trebuchet MS"/>
                <a:cs typeface="Trebuchet MS"/>
              </a:rPr>
              <a:t> </a:t>
            </a:r>
            <a:r>
              <a:rPr sz="1900" b="1" i="1" spc="-455" dirty="0">
                <a:solidFill>
                  <a:srgbClr val="0F6EC5"/>
                </a:solidFill>
                <a:latin typeface="Verdana"/>
                <a:cs typeface="Verdana"/>
              </a:rPr>
              <a:t>–</a:t>
            </a:r>
            <a:r>
              <a:rPr sz="1900" b="1" i="1" spc="-75" dirty="0">
                <a:solidFill>
                  <a:srgbClr val="0F6EC5"/>
                </a:solidFill>
                <a:latin typeface="Verdana"/>
                <a:cs typeface="Verdana"/>
              </a:rPr>
              <a:t> </a:t>
            </a:r>
            <a:r>
              <a:rPr dirty="0">
                <a:latin typeface="Lucida Sans Unicode"/>
                <a:cs typeface="Lucida Sans Unicode"/>
              </a:rPr>
              <a:t>e</a:t>
            </a:r>
            <a:r>
              <a:rPr spc="-5" dirty="0">
                <a:latin typeface="Lucida Sans Unicode"/>
                <a:cs typeface="Lucida Sans Unicode"/>
              </a:rPr>
              <a:t>.g</a:t>
            </a:r>
            <a:r>
              <a:rPr dirty="0">
                <a:latin typeface="Lucida Sans Unicode"/>
                <a:cs typeface="Lucida Sans Unicode"/>
              </a:rPr>
              <a:t>.</a:t>
            </a:r>
            <a:r>
              <a:rPr spc="10" dirty="0">
                <a:latin typeface="Lucida Sans Unicode"/>
                <a:cs typeface="Lucida Sans Unicode"/>
              </a:rPr>
              <a:t> </a:t>
            </a:r>
            <a:r>
              <a:rPr dirty="0">
                <a:latin typeface="Lucida Sans Unicode"/>
                <a:cs typeface="Lucida Sans Unicode"/>
              </a:rPr>
              <a:t>new  </a:t>
            </a:r>
            <a:r>
              <a:rPr spc="-5" dirty="0">
                <a:latin typeface="Lucida Sans Unicode"/>
                <a:cs typeface="Lucida Sans Unicode"/>
              </a:rPr>
              <a:t>products that are </a:t>
            </a:r>
            <a:r>
              <a:rPr dirty="0">
                <a:latin typeface="Lucida Sans Unicode"/>
                <a:cs typeface="Lucida Sans Unicode"/>
              </a:rPr>
              <a:t>not </a:t>
            </a:r>
            <a:r>
              <a:rPr spc="-5" dirty="0">
                <a:latin typeface="Lucida Sans Unicode"/>
                <a:cs typeface="Lucida Sans Unicode"/>
              </a:rPr>
              <a:t>part of </a:t>
            </a:r>
            <a:r>
              <a:rPr spc="-555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the range offered by </a:t>
            </a:r>
            <a:r>
              <a:rPr dirty="0">
                <a:latin typeface="Lucida Sans Unicode"/>
                <a:cs typeface="Lucida Sans Unicode"/>
              </a:rPr>
              <a:t>the </a:t>
            </a:r>
            <a:r>
              <a:rPr spc="5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franchisor.</a:t>
            </a:r>
            <a:endParaRPr>
              <a:latin typeface="Lucida Sans Unicode"/>
              <a:cs typeface="Lucida Sans Unicode"/>
            </a:endParaRPr>
          </a:p>
          <a:p>
            <a:pPr marL="469900" marR="5080" indent="-457834">
              <a:lnSpc>
                <a:spcPts val="2160"/>
              </a:lnSpc>
              <a:spcBef>
                <a:spcPts val="465"/>
              </a:spcBef>
              <a:tabLst>
                <a:tab pos="469900" algn="l"/>
              </a:tabLst>
            </a:pPr>
            <a:r>
              <a:rPr sz="1300" b="1" i="1" spc="-40" dirty="0">
                <a:solidFill>
                  <a:srgbClr val="0F6EC5"/>
                </a:solidFill>
                <a:latin typeface="Trebuchet MS"/>
                <a:cs typeface="Trebuchet MS"/>
              </a:rPr>
              <a:t>3.	</a:t>
            </a:r>
            <a:r>
              <a:rPr sz="1900" b="1" i="1" spc="-30" dirty="0">
                <a:solidFill>
                  <a:srgbClr val="0F6EC5"/>
                </a:solidFill>
                <a:latin typeface="Trebuchet MS"/>
                <a:cs typeface="Trebuchet MS"/>
              </a:rPr>
              <a:t>Licence</a:t>
            </a:r>
            <a:r>
              <a:rPr sz="1900" b="1" i="1" spc="-55" dirty="0">
                <a:solidFill>
                  <a:srgbClr val="0F6EC5"/>
                </a:solidFill>
                <a:latin typeface="Trebuchet MS"/>
                <a:cs typeface="Trebuchet MS"/>
              </a:rPr>
              <a:t> </a:t>
            </a:r>
            <a:r>
              <a:rPr sz="1900" b="1" i="1" spc="-65" dirty="0">
                <a:solidFill>
                  <a:srgbClr val="0F6EC5"/>
                </a:solidFill>
                <a:latin typeface="Trebuchet MS"/>
                <a:cs typeface="Trebuchet MS"/>
              </a:rPr>
              <a:t>fee</a:t>
            </a:r>
            <a:r>
              <a:rPr sz="1900" b="1" i="1" spc="-35" dirty="0">
                <a:solidFill>
                  <a:srgbClr val="0F6EC5"/>
                </a:solidFill>
                <a:latin typeface="Trebuchet MS"/>
                <a:cs typeface="Trebuchet MS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must</a:t>
            </a:r>
            <a:r>
              <a:rPr spc="-10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be paid</a:t>
            </a:r>
            <a:r>
              <a:rPr spc="15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to </a:t>
            </a:r>
            <a:r>
              <a:rPr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the franchisor and </a:t>
            </a:r>
            <a:r>
              <a:rPr sz="1900" b="1" i="1" spc="-25" dirty="0">
                <a:solidFill>
                  <a:srgbClr val="0F6EC5"/>
                </a:solidFill>
                <a:latin typeface="Trebuchet MS"/>
                <a:cs typeface="Trebuchet MS"/>
              </a:rPr>
              <a:t>possibly </a:t>
            </a:r>
            <a:r>
              <a:rPr sz="1900" b="1" i="1" spc="-135" dirty="0">
                <a:solidFill>
                  <a:srgbClr val="0F6EC5"/>
                </a:solidFill>
                <a:latin typeface="Trebuchet MS"/>
                <a:cs typeface="Trebuchet MS"/>
              </a:rPr>
              <a:t>a </a:t>
            </a:r>
            <a:r>
              <a:rPr sz="1900" b="1" i="1" spc="-560" dirty="0">
                <a:solidFill>
                  <a:srgbClr val="0F6EC5"/>
                </a:solidFill>
                <a:latin typeface="Trebuchet MS"/>
                <a:cs typeface="Trebuchet MS"/>
              </a:rPr>
              <a:t> </a:t>
            </a:r>
            <a:r>
              <a:rPr sz="1900" b="1" i="1" spc="-40" dirty="0">
                <a:solidFill>
                  <a:srgbClr val="0F6EC5"/>
                </a:solidFill>
                <a:latin typeface="Trebuchet MS"/>
                <a:cs typeface="Trebuchet MS"/>
              </a:rPr>
              <a:t>percentage</a:t>
            </a:r>
            <a:r>
              <a:rPr sz="1900" b="1" i="1" spc="-60" dirty="0">
                <a:solidFill>
                  <a:srgbClr val="0F6EC5"/>
                </a:solidFill>
                <a:latin typeface="Trebuchet MS"/>
                <a:cs typeface="Trebuchet MS"/>
              </a:rPr>
              <a:t> </a:t>
            </a:r>
            <a:r>
              <a:rPr sz="1900" b="1" i="1" spc="-45" dirty="0">
                <a:solidFill>
                  <a:srgbClr val="0F6EC5"/>
                </a:solidFill>
                <a:latin typeface="Trebuchet MS"/>
                <a:cs typeface="Trebuchet MS"/>
              </a:rPr>
              <a:t>of</a:t>
            </a:r>
            <a:r>
              <a:rPr sz="1900" b="1" i="1" spc="-5" dirty="0">
                <a:solidFill>
                  <a:srgbClr val="0F6EC5"/>
                </a:solidFill>
                <a:latin typeface="Trebuchet MS"/>
                <a:cs typeface="Trebuchet MS"/>
              </a:rPr>
              <a:t> </a:t>
            </a:r>
            <a:r>
              <a:rPr sz="1900" b="1" i="1" spc="-55" dirty="0">
                <a:solidFill>
                  <a:srgbClr val="0F6EC5"/>
                </a:solidFill>
                <a:latin typeface="Trebuchet MS"/>
                <a:cs typeface="Trebuchet MS"/>
              </a:rPr>
              <a:t>the</a:t>
            </a:r>
            <a:r>
              <a:rPr sz="1900" b="1" i="1" spc="-40" dirty="0">
                <a:solidFill>
                  <a:srgbClr val="0F6EC5"/>
                </a:solidFill>
                <a:latin typeface="Trebuchet MS"/>
                <a:cs typeface="Trebuchet MS"/>
              </a:rPr>
              <a:t> </a:t>
            </a:r>
            <a:r>
              <a:rPr sz="1900" b="1" i="1" spc="-30" dirty="0">
                <a:solidFill>
                  <a:srgbClr val="0F6EC5"/>
                </a:solidFill>
                <a:latin typeface="Trebuchet MS"/>
                <a:cs typeface="Trebuchet MS"/>
              </a:rPr>
              <a:t>annual </a:t>
            </a:r>
            <a:r>
              <a:rPr sz="1900" b="1" i="1" spc="-25" dirty="0">
                <a:solidFill>
                  <a:srgbClr val="0F6EC5"/>
                </a:solidFill>
                <a:latin typeface="Trebuchet MS"/>
                <a:cs typeface="Trebuchet MS"/>
              </a:rPr>
              <a:t> </a:t>
            </a:r>
            <a:r>
              <a:rPr sz="1900" b="1" i="1" spc="-60" dirty="0">
                <a:solidFill>
                  <a:srgbClr val="0F6EC5"/>
                </a:solidFill>
                <a:latin typeface="Trebuchet MS"/>
                <a:cs typeface="Trebuchet MS"/>
              </a:rPr>
              <a:t>turnover.</a:t>
            </a:r>
            <a:endParaRPr sz="1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5615" y="297179"/>
            <a:ext cx="2858577" cy="54864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63000" y="0"/>
            <a:ext cx="1862016" cy="110058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524000" y="1348739"/>
            <a:ext cx="9144000" cy="4706620"/>
            <a:chOff x="0" y="1348739"/>
            <a:chExt cx="9144000" cy="470662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09800" y="2222500"/>
              <a:ext cx="4914900" cy="33401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348739"/>
              <a:ext cx="3090672" cy="11841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9456" y="2857500"/>
              <a:ext cx="1234440" cy="41147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9097" y="2878581"/>
              <a:ext cx="1193114" cy="37452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48" y="3578351"/>
              <a:ext cx="2228088" cy="58521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7081" y="3743832"/>
              <a:ext cx="1727934" cy="35763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5907" y="4416551"/>
              <a:ext cx="2708148" cy="58521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90702" y="4582032"/>
              <a:ext cx="2220341" cy="36156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925311" y="1348739"/>
              <a:ext cx="3150108" cy="118414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05371" y="2729483"/>
              <a:ext cx="2688335" cy="58521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654800" y="2878581"/>
              <a:ext cx="2217547" cy="37846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757416" y="3662172"/>
              <a:ext cx="2386583" cy="50291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345680" y="4027932"/>
              <a:ext cx="1226820" cy="50291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989064" y="4393691"/>
              <a:ext cx="2037587" cy="50291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982332" y="3785361"/>
              <a:ext cx="1879600" cy="27622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573009" y="4222114"/>
              <a:ext cx="801243" cy="20345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198677" y="4519422"/>
              <a:ext cx="1627314" cy="32588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886956" y="5186172"/>
              <a:ext cx="2189988" cy="50292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874764" y="5551931"/>
              <a:ext cx="2215896" cy="50292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086218" y="5311901"/>
              <a:ext cx="1692402" cy="32927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087599" y="5677700"/>
              <a:ext cx="1796176" cy="32923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69668" y="1465834"/>
            <a:ext cx="7926070" cy="33207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66420" indent="-256540">
              <a:spcBef>
                <a:spcPts val="100"/>
              </a:spcBef>
              <a:buClr>
                <a:srgbClr val="0F6EC5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dirty="0">
                <a:latin typeface="Lucida Sans Unicode"/>
                <a:cs typeface="Lucida Sans Unicode"/>
              </a:rPr>
              <a:t>A </a:t>
            </a:r>
            <a:r>
              <a:rPr sz="2700" spc="-5" dirty="0">
                <a:latin typeface="Lucida Sans Unicode"/>
                <a:cs typeface="Lucida Sans Unicode"/>
              </a:rPr>
              <a:t>joint </a:t>
            </a:r>
            <a:r>
              <a:rPr sz="2700" dirty="0">
                <a:latin typeface="Lucida Sans Unicode"/>
                <a:cs typeface="Lucida Sans Unicode"/>
              </a:rPr>
              <a:t>venture </a:t>
            </a:r>
            <a:r>
              <a:rPr sz="2700" spc="-5" dirty="0">
                <a:latin typeface="Lucida Sans Unicode"/>
                <a:cs typeface="Lucida Sans Unicode"/>
              </a:rPr>
              <a:t>is </a:t>
            </a:r>
            <a:r>
              <a:rPr sz="2700" dirty="0">
                <a:latin typeface="Lucida Sans Unicode"/>
                <a:cs typeface="Lucida Sans Unicode"/>
              </a:rPr>
              <a:t>when </a:t>
            </a:r>
            <a:r>
              <a:rPr sz="2700" spc="-5" dirty="0">
                <a:latin typeface="Lucida Sans Unicode"/>
                <a:cs typeface="Lucida Sans Unicode"/>
              </a:rPr>
              <a:t>two or </a:t>
            </a:r>
            <a:r>
              <a:rPr sz="2700" dirty="0">
                <a:latin typeface="Lucida Sans Unicode"/>
                <a:cs typeface="Lucida Sans Unicode"/>
              </a:rPr>
              <a:t>more </a:t>
            </a:r>
            <a:r>
              <a:rPr sz="2700" spc="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solidFill>
                  <a:srgbClr val="FF0000"/>
                </a:solidFill>
                <a:latin typeface="Lucida Sans Unicode"/>
                <a:cs typeface="Lucida Sans Unicode"/>
              </a:rPr>
              <a:t>businesses </a:t>
            </a:r>
            <a:r>
              <a:rPr sz="2700" spc="-5" dirty="0">
                <a:latin typeface="Lucida Sans Unicode"/>
                <a:cs typeface="Lucida Sans Unicode"/>
              </a:rPr>
              <a:t>agree to </a:t>
            </a:r>
            <a:r>
              <a:rPr sz="2700" dirty="0">
                <a:latin typeface="Lucida Sans Unicode"/>
                <a:cs typeface="Lucida Sans Unicode"/>
              </a:rPr>
              <a:t>start a </a:t>
            </a:r>
            <a:r>
              <a:rPr sz="2700" spc="-5" dirty="0">
                <a:latin typeface="Lucida Sans Unicode"/>
                <a:cs typeface="Lucida Sans Unicode"/>
              </a:rPr>
              <a:t>new </a:t>
            </a:r>
            <a:r>
              <a:rPr sz="2700" spc="-10" dirty="0">
                <a:latin typeface="Lucida Sans Unicode"/>
                <a:cs typeface="Lucida Sans Unicode"/>
              </a:rPr>
              <a:t>project </a:t>
            </a:r>
            <a:r>
              <a:rPr sz="2700" spc="-5" dirty="0">
                <a:latin typeface="Lucida Sans Unicode"/>
                <a:cs typeface="Lucida Sans Unicode"/>
              </a:rPr>
              <a:t> together,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sharing</a:t>
            </a:r>
            <a:r>
              <a:rPr sz="2700" spc="-4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the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capital,</a:t>
            </a:r>
            <a:r>
              <a:rPr sz="2700" spc="-3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the</a:t>
            </a:r>
            <a:r>
              <a:rPr sz="2700" spc="-1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risks</a:t>
            </a:r>
            <a:r>
              <a:rPr sz="2700" spc="-4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and </a:t>
            </a:r>
            <a:r>
              <a:rPr sz="2700" spc="-84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the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profits.</a:t>
            </a:r>
            <a:endParaRPr sz="2700" dirty="0">
              <a:latin typeface="Lucida Sans Unicode"/>
              <a:cs typeface="Lucida Sans Unicode"/>
            </a:endParaRPr>
          </a:p>
          <a:p>
            <a:pPr marL="268605" marR="5080" indent="-256540">
              <a:lnSpc>
                <a:spcPts val="3240"/>
              </a:lnSpc>
              <a:spcBef>
                <a:spcPts val="75"/>
              </a:spcBef>
              <a:buClr>
                <a:srgbClr val="0F6EC5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5" dirty="0">
                <a:latin typeface="Lucida Sans Unicode"/>
                <a:cs typeface="Lucida Sans Unicode"/>
              </a:rPr>
              <a:t>Many </a:t>
            </a:r>
            <a:r>
              <a:rPr sz="2700" dirty="0">
                <a:latin typeface="Lucida Sans Unicode"/>
                <a:cs typeface="Lucida Sans Unicode"/>
              </a:rPr>
              <a:t>European </a:t>
            </a:r>
            <a:r>
              <a:rPr sz="2700" spc="-5" dirty="0">
                <a:latin typeface="Lucida Sans Unicode"/>
                <a:cs typeface="Lucida Sans Unicode"/>
              </a:rPr>
              <a:t>companies </a:t>
            </a:r>
            <a:r>
              <a:rPr sz="2700" dirty="0">
                <a:latin typeface="Lucida Sans Unicode"/>
                <a:cs typeface="Lucida Sans Unicode"/>
              </a:rPr>
              <a:t>have set up </a:t>
            </a:r>
            <a:r>
              <a:rPr sz="2700" spc="-5" dirty="0">
                <a:latin typeface="Lucida Sans Unicode"/>
                <a:cs typeface="Lucida Sans Unicode"/>
              </a:rPr>
              <a:t>joint </a:t>
            </a:r>
            <a:r>
              <a:rPr sz="270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ventures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in</a:t>
            </a:r>
            <a:r>
              <a:rPr sz="2700" spc="-1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China</a:t>
            </a:r>
            <a:r>
              <a:rPr sz="2700" spc="-3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with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Chinese</a:t>
            </a:r>
            <a:r>
              <a:rPr sz="2700" spc="-3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businesses,</a:t>
            </a:r>
            <a:r>
              <a:rPr sz="2700" spc="-5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as </a:t>
            </a:r>
            <a:r>
              <a:rPr sz="2700" spc="-83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the</a:t>
            </a:r>
            <a:r>
              <a:rPr sz="2700" spc="-3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local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managers</a:t>
            </a:r>
            <a:r>
              <a:rPr sz="2700" spc="-1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will</a:t>
            </a:r>
            <a:r>
              <a:rPr sz="2700" spc="-3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have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good</a:t>
            </a:r>
            <a:r>
              <a:rPr sz="270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knowledge</a:t>
            </a:r>
            <a:endParaRPr sz="2700" dirty="0">
              <a:latin typeface="Lucida Sans Unicode"/>
              <a:cs typeface="Lucida Sans Unicode"/>
            </a:endParaRPr>
          </a:p>
          <a:p>
            <a:pPr marL="268605">
              <a:lnSpc>
                <a:spcPts val="3135"/>
              </a:lnSpc>
            </a:pPr>
            <a:r>
              <a:rPr sz="2700" spc="-5" dirty="0">
                <a:latin typeface="Lucida Sans Unicode"/>
                <a:cs typeface="Lucida Sans Unicode"/>
              </a:rPr>
              <a:t>of</a:t>
            </a:r>
            <a:r>
              <a:rPr sz="2700" spc="-3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market</a:t>
            </a:r>
            <a:r>
              <a:rPr sz="2700" spc="-3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needs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and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consumer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tastes.</a:t>
            </a:r>
            <a:endParaRPr sz="2700" dirty="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04060" y="594360"/>
            <a:ext cx="3616451" cy="49377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96400" y="128587"/>
            <a:ext cx="1371600" cy="90011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1168" y="356615"/>
              <a:ext cx="4416552" cy="85039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7012" y="1524000"/>
              <a:ext cx="4040251" cy="45720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96514" y="1520698"/>
            <a:ext cx="1458595" cy="33083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u="sng" spc="-5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Advantages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39545" y="2177752"/>
            <a:ext cx="2131695" cy="965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indent="-256540">
              <a:spcBef>
                <a:spcPts val="95"/>
              </a:spcBef>
              <a:buSzPct val="63157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1900" b="1" i="1" spc="-20" dirty="0">
                <a:solidFill>
                  <a:srgbClr val="0F6EC5"/>
                </a:solidFill>
                <a:latin typeface="Trebuchet MS"/>
                <a:cs typeface="Trebuchet MS"/>
              </a:rPr>
              <a:t>Sharing</a:t>
            </a:r>
            <a:r>
              <a:rPr sz="1900" b="1" i="1" spc="-60" dirty="0">
                <a:solidFill>
                  <a:srgbClr val="0F6EC5"/>
                </a:solidFill>
                <a:latin typeface="Trebuchet MS"/>
                <a:cs typeface="Trebuchet MS"/>
              </a:rPr>
              <a:t> </a:t>
            </a:r>
            <a:r>
              <a:rPr sz="1900" b="1" i="1" spc="-45" dirty="0">
                <a:solidFill>
                  <a:srgbClr val="0F6EC5"/>
                </a:solidFill>
                <a:latin typeface="Trebuchet MS"/>
                <a:cs typeface="Trebuchet MS"/>
              </a:rPr>
              <a:t>of</a:t>
            </a:r>
            <a:r>
              <a:rPr sz="1900" b="1" i="1" spc="-20" dirty="0">
                <a:solidFill>
                  <a:srgbClr val="0F6EC5"/>
                </a:solidFill>
                <a:latin typeface="Trebuchet MS"/>
                <a:cs typeface="Trebuchet MS"/>
              </a:rPr>
              <a:t> </a:t>
            </a:r>
            <a:r>
              <a:rPr sz="1900" b="1" i="1" spc="-10" dirty="0">
                <a:solidFill>
                  <a:srgbClr val="0F6EC5"/>
                </a:solidFill>
                <a:latin typeface="Trebuchet MS"/>
                <a:cs typeface="Trebuchet MS"/>
              </a:rPr>
              <a:t>costs</a:t>
            </a:r>
            <a:endParaRPr sz="1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lr>
                <a:srgbClr val="0F6EC5"/>
              </a:buClr>
              <a:buFont typeface="Microsoft Sans Serif"/>
              <a:buChar char=""/>
            </a:pPr>
            <a:endParaRPr sz="2450">
              <a:latin typeface="Trebuchet MS"/>
              <a:cs typeface="Trebuchet MS"/>
            </a:endParaRPr>
          </a:p>
          <a:p>
            <a:pPr marL="268605" indent="-256540">
              <a:buSzPct val="63157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1900" b="1" i="1" spc="-35" dirty="0">
                <a:solidFill>
                  <a:srgbClr val="0F6EC5"/>
                </a:solidFill>
                <a:latin typeface="Trebuchet MS"/>
                <a:cs typeface="Trebuchet MS"/>
              </a:rPr>
              <a:t>L</a:t>
            </a:r>
            <a:r>
              <a:rPr sz="1900" b="1" i="1" spc="25" dirty="0">
                <a:solidFill>
                  <a:srgbClr val="0F6EC5"/>
                </a:solidFill>
                <a:latin typeface="Trebuchet MS"/>
                <a:cs typeface="Trebuchet MS"/>
              </a:rPr>
              <a:t>o</a:t>
            </a:r>
            <a:r>
              <a:rPr sz="1900" b="1" i="1" spc="-5" dirty="0">
                <a:solidFill>
                  <a:srgbClr val="0F6EC5"/>
                </a:solidFill>
                <a:latin typeface="Trebuchet MS"/>
                <a:cs typeface="Trebuchet MS"/>
              </a:rPr>
              <a:t>c</a:t>
            </a:r>
            <a:r>
              <a:rPr sz="1900" b="1" i="1" spc="-125" dirty="0">
                <a:solidFill>
                  <a:srgbClr val="0F6EC5"/>
                </a:solidFill>
                <a:latin typeface="Trebuchet MS"/>
                <a:cs typeface="Trebuchet MS"/>
              </a:rPr>
              <a:t>a</a:t>
            </a:r>
            <a:r>
              <a:rPr sz="1900" b="1" i="1" spc="-90" dirty="0">
                <a:solidFill>
                  <a:srgbClr val="0F6EC5"/>
                </a:solidFill>
                <a:latin typeface="Trebuchet MS"/>
                <a:cs typeface="Trebuchet MS"/>
              </a:rPr>
              <a:t>l</a:t>
            </a:r>
            <a:r>
              <a:rPr sz="1900" b="1" i="1" spc="-40" dirty="0">
                <a:solidFill>
                  <a:srgbClr val="0F6EC5"/>
                </a:solidFill>
                <a:latin typeface="Trebuchet MS"/>
                <a:cs typeface="Trebuchet MS"/>
              </a:rPr>
              <a:t> </a:t>
            </a:r>
            <a:r>
              <a:rPr sz="1900" b="1" i="1" spc="35" dirty="0">
                <a:solidFill>
                  <a:srgbClr val="0F6EC5"/>
                </a:solidFill>
                <a:latin typeface="Trebuchet MS"/>
                <a:cs typeface="Trebuchet MS"/>
              </a:rPr>
              <a:t>k</a:t>
            </a:r>
            <a:r>
              <a:rPr sz="1900" b="1" i="1" spc="50" dirty="0">
                <a:solidFill>
                  <a:srgbClr val="0F6EC5"/>
                </a:solidFill>
                <a:latin typeface="Trebuchet MS"/>
                <a:cs typeface="Trebuchet MS"/>
              </a:rPr>
              <a:t>n</a:t>
            </a:r>
            <a:r>
              <a:rPr sz="1900" b="1" i="1" spc="25" dirty="0">
                <a:solidFill>
                  <a:srgbClr val="0F6EC5"/>
                </a:solidFill>
                <a:latin typeface="Trebuchet MS"/>
                <a:cs typeface="Trebuchet MS"/>
              </a:rPr>
              <a:t>o</a:t>
            </a:r>
            <a:r>
              <a:rPr sz="1900" b="1" i="1" spc="-70" dirty="0">
                <a:solidFill>
                  <a:srgbClr val="0F6EC5"/>
                </a:solidFill>
                <a:latin typeface="Trebuchet MS"/>
                <a:cs typeface="Trebuchet MS"/>
              </a:rPr>
              <a:t>w</a:t>
            </a:r>
            <a:r>
              <a:rPr sz="1900" b="1" i="1" spc="-20" dirty="0">
                <a:solidFill>
                  <a:srgbClr val="0F6EC5"/>
                </a:solidFill>
                <a:latin typeface="Trebuchet MS"/>
                <a:cs typeface="Trebuchet MS"/>
              </a:rPr>
              <a:t>ledge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39545" y="3477656"/>
            <a:ext cx="209867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indent="-256540">
              <a:spcBef>
                <a:spcPts val="100"/>
              </a:spcBef>
              <a:buSzPct val="63157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1900" b="1" i="1" spc="-5" dirty="0">
                <a:solidFill>
                  <a:srgbClr val="0F6EC5"/>
                </a:solidFill>
                <a:latin typeface="Trebuchet MS"/>
                <a:cs typeface="Trebuchet MS"/>
              </a:rPr>
              <a:t>Risks</a:t>
            </a:r>
            <a:r>
              <a:rPr sz="1900" b="1" i="1" spc="-45" dirty="0">
                <a:solidFill>
                  <a:srgbClr val="0F6EC5"/>
                </a:solidFill>
                <a:latin typeface="Trebuchet MS"/>
                <a:cs typeface="Trebuchet MS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are</a:t>
            </a:r>
            <a:r>
              <a:rPr spc="-55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shared</a:t>
            </a:r>
            <a:endParaRPr>
              <a:latin typeface="Lucida Sans Unicode"/>
              <a:cs typeface="Lucida Sans Unicode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43601" y="1524000"/>
            <a:ext cx="4345051" cy="457200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132703" y="1520698"/>
            <a:ext cx="3050540" cy="1576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41730">
              <a:spcBef>
                <a:spcPts val="105"/>
              </a:spcBef>
            </a:pPr>
            <a:r>
              <a:rPr sz="2000" b="1" u="sng" spc="-5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Disadvantages</a:t>
            </a:r>
            <a:endParaRPr sz="2000" dirty="0">
              <a:latin typeface="Tahoma"/>
              <a:cs typeface="Tahoma"/>
            </a:endParaRPr>
          </a:p>
          <a:p>
            <a:pPr marL="268605" indent="-256540">
              <a:spcBef>
                <a:spcPts val="2405"/>
              </a:spcBef>
              <a:buSzPct val="63157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1900" b="1" i="1" spc="-75" dirty="0">
                <a:solidFill>
                  <a:srgbClr val="0F6EC5"/>
                </a:solidFill>
                <a:latin typeface="Trebuchet MS"/>
                <a:cs typeface="Trebuchet MS"/>
              </a:rPr>
              <a:t>Profits</a:t>
            </a:r>
            <a:r>
              <a:rPr sz="1900" b="1" i="1" spc="-65" dirty="0">
                <a:solidFill>
                  <a:srgbClr val="0F6EC5"/>
                </a:solidFill>
                <a:latin typeface="Trebuchet MS"/>
                <a:cs typeface="Trebuchet MS"/>
              </a:rPr>
              <a:t> </a:t>
            </a:r>
            <a:r>
              <a:rPr sz="1900" b="1" i="1" spc="-55" dirty="0">
                <a:solidFill>
                  <a:srgbClr val="0F6EC5"/>
                </a:solidFill>
                <a:latin typeface="Trebuchet MS"/>
                <a:cs typeface="Trebuchet MS"/>
              </a:rPr>
              <a:t>have </a:t>
            </a:r>
            <a:r>
              <a:rPr sz="1900" b="1" i="1" spc="-70" dirty="0">
                <a:solidFill>
                  <a:srgbClr val="0F6EC5"/>
                </a:solidFill>
                <a:latin typeface="Trebuchet MS"/>
                <a:cs typeface="Trebuchet MS"/>
              </a:rPr>
              <a:t>to</a:t>
            </a:r>
            <a:r>
              <a:rPr sz="1900" b="1" i="1" spc="-10" dirty="0">
                <a:solidFill>
                  <a:srgbClr val="0F6EC5"/>
                </a:solidFill>
                <a:latin typeface="Trebuchet MS"/>
                <a:cs typeface="Trebuchet MS"/>
              </a:rPr>
              <a:t> </a:t>
            </a:r>
            <a:r>
              <a:rPr sz="1900" b="1" i="1" spc="-25" dirty="0">
                <a:solidFill>
                  <a:srgbClr val="0F6EC5"/>
                </a:solidFill>
                <a:latin typeface="Trebuchet MS"/>
                <a:cs typeface="Trebuchet MS"/>
              </a:rPr>
              <a:t>be</a:t>
            </a:r>
            <a:r>
              <a:rPr sz="1900" b="1" i="1" spc="-15" dirty="0">
                <a:solidFill>
                  <a:srgbClr val="0F6EC5"/>
                </a:solidFill>
                <a:latin typeface="Trebuchet MS"/>
                <a:cs typeface="Trebuchet MS"/>
              </a:rPr>
              <a:t> </a:t>
            </a:r>
            <a:r>
              <a:rPr sz="1900" b="1" i="1" spc="-30" dirty="0">
                <a:solidFill>
                  <a:srgbClr val="0F6EC5"/>
                </a:solidFill>
                <a:latin typeface="Trebuchet MS"/>
                <a:cs typeface="Trebuchet MS"/>
              </a:rPr>
              <a:t>shared</a:t>
            </a:r>
            <a:endParaRPr sz="19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lr>
                <a:srgbClr val="0F6EC5"/>
              </a:buClr>
              <a:buFont typeface="Microsoft Sans Serif"/>
              <a:buChar char=""/>
            </a:pPr>
            <a:endParaRPr sz="2450" dirty="0">
              <a:latin typeface="Trebuchet MS"/>
              <a:cs typeface="Trebuchet MS"/>
            </a:endParaRPr>
          </a:p>
          <a:p>
            <a:pPr marL="268605" indent="-256540">
              <a:buSzPct val="63157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1900" b="1" i="1" spc="-15" dirty="0">
                <a:solidFill>
                  <a:srgbClr val="0F6EC5"/>
                </a:solidFill>
                <a:latin typeface="Trebuchet MS"/>
                <a:cs typeface="Trebuchet MS"/>
              </a:rPr>
              <a:t>Disagreements</a:t>
            </a:r>
            <a:endParaRPr sz="1900" dirty="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32703" y="3431936"/>
            <a:ext cx="227330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indent="-256540">
              <a:spcBef>
                <a:spcPts val="100"/>
              </a:spcBef>
              <a:buSzPct val="63157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1900" b="1" i="1" spc="10" dirty="0">
                <a:solidFill>
                  <a:srgbClr val="0F6EC5"/>
                </a:solidFill>
                <a:latin typeface="Trebuchet MS"/>
                <a:cs typeface="Trebuchet MS"/>
              </a:rPr>
              <a:t>d</a:t>
            </a:r>
            <a:r>
              <a:rPr sz="1900" b="1" i="1" spc="-95" dirty="0">
                <a:solidFill>
                  <a:srgbClr val="0F6EC5"/>
                </a:solidFill>
                <a:latin typeface="Trebuchet MS"/>
                <a:cs typeface="Trebuchet MS"/>
              </a:rPr>
              <a:t>i</a:t>
            </a:r>
            <a:r>
              <a:rPr sz="1900" b="1" i="1" spc="-114" dirty="0">
                <a:solidFill>
                  <a:srgbClr val="0F6EC5"/>
                </a:solidFill>
                <a:latin typeface="Trebuchet MS"/>
                <a:cs typeface="Trebuchet MS"/>
              </a:rPr>
              <a:t>ff</a:t>
            </a:r>
            <a:r>
              <a:rPr sz="1900" b="1" i="1" spc="-70" dirty="0">
                <a:solidFill>
                  <a:srgbClr val="0F6EC5"/>
                </a:solidFill>
                <a:latin typeface="Trebuchet MS"/>
                <a:cs typeface="Trebuchet MS"/>
              </a:rPr>
              <a:t>eren</a:t>
            </a:r>
            <a:r>
              <a:rPr sz="1900" b="1" i="1" spc="-55" dirty="0">
                <a:solidFill>
                  <a:srgbClr val="0F6EC5"/>
                </a:solidFill>
                <a:latin typeface="Trebuchet MS"/>
                <a:cs typeface="Trebuchet MS"/>
              </a:rPr>
              <a:t>t</a:t>
            </a:r>
            <a:r>
              <a:rPr sz="1900" b="1" i="1" spc="-50" dirty="0">
                <a:solidFill>
                  <a:srgbClr val="0F6EC5"/>
                </a:solidFill>
                <a:latin typeface="Trebuchet MS"/>
                <a:cs typeface="Trebuchet MS"/>
              </a:rPr>
              <a:t> </a:t>
            </a:r>
            <a:r>
              <a:rPr sz="1900" b="1" i="1" spc="-5" dirty="0">
                <a:solidFill>
                  <a:srgbClr val="0F6EC5"/>
                </a:solidFill>
                <a:latin typeface="Trebuchet MS"/>
                <a:cs typeface="Trebuchet MS"/>
              </a:rPr>
              <a:t>c</a:t>
            </a:r>
            <a:r>
              <a:rPr sz="1900" b="1" i="1" spc="65" dirty="0">
                <a:solidFill>
                  <a:srgbClr val="0F6EC5"/>
                </a:solidFill>
                <a:latin typeface="Trebuchet MS"/>
                <a:cs typeface="Trebuchet MS"/>
              </a:rPr>
              <a:t>u</a:t>
            </a:r>
            <a:r>
              <a:rPr sz="1900" b="1" i="1" spc="-85" dirty="0">
                <a:solidFill>
                  <a:srgbClr val="0F6EC5"/>
                </a:solidFill>
                <a:latin typeface="Trebuchet MS"/>
                <a:cs typeface="Trebuchet MS"/>
              </a:rPr>
              <a:t>l</a:t>
            </a:r>
            <a:r>
              <a:rPr sz="1900" b="1" i="1" spc="-155" dirty="0">
                <a:solidFill>
                  <a:srgbClr val="0F6EC5"/>
                </a:solidFill>
                <a:latin typeface="Trebuchet MS"/>
                <a:cs typeface="Trebuchet MS"/>
              </a:rPr>
              <a:t>t</a:t>
            </a:r>
            <a:r>
              <a:rPr sz="1900" b="1" i="1" spc="-30" dirty="0">
                <a:solidFill>
                  <a:srgbClr val="0F6EC5"/>
                </a:solidFill>
                <a:latin typeface="Trebuchet MS"/>
                <a:cs typeface="Trebuchet MS"/>
              </a:rPr>
              <a:t>u</a:t>
            </a:r>
            <a:r>
              <a:rPr sz="1900" b="1" i="1" spc="-35" dirty="0">
                <a:solidFill>
                  <a:srgbClr val="0F6EC5"/>
                </a:solidFill>
                <a:latin typeface="Trebuchet MS"/>
                <a:cs typeface="Trebuchet MS"/>
              </a:rPr>
              <a:t>r</a:t>
            </a:r>
            <a:r>
              <a:rPr sz="1900" b="1" i="1" spc="-50" dirty="0">
                <a:solidFill>
                  <a:srgbClr val="0F6EC5"/>
                </a:solidFill>
                <a:latin typeface="Trebuchet MS"/>
                <a:cs typeface="Trebuchet MS"/>
              </a:rPr>
              <a:t>es.</a:t>
            </a:r>
            <a:endParaRPr sz="1900">
              <a:latin typeface="Trebuchet MS"/>
              <a:cs typeface="Trebuchet MS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296400" y="0"/>
            <a:ext cx="1371600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69669" y="645922"/>
            <a:ext cx="7503159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indent="-256540">
              <a:spcBef>
                <a:spcPts val="95"/>
              </a:spcBef>
              <a:buClr>
                <a:srgbClr val="0F6EC5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spc="-5" dirty="0">
                <a:latin typeface="Lucida Sans Unicode"/>
                <a:cs typeface="Lucida Sans Unicode"/>
              </a:rPr>
              <a:t>So </a:t>
            </a:r>
            <a:r>
              <a:rPr sz="2500" spc="-10" dirty="0">
                <a:latin typeface="Lucida Sans Unicode"/>
                <a:cs typeface="Lucida Sans Unicode"/>
              </a:rPr>
              <a:t>far..</a:t>
            </a:r>
            <a:r>
              <a:rPr sz="250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All organizations</a:t>
            </a:r>
            <a:r>
              <a:rPr sz="2500" spc="20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discussed</a:t>
            </a:r>
            <a:r>
              <a:rPr sz="2500" spc="1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were</a:t>
            </a:r>
            <a:r>
              <a:rPr sz="2500" spc="-1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in</a:t>
            </a:r>
            <a:r>
              <a:rPr sz="2500" spc="5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the</a:t>
            </a:r>
            <a:endParaRPr sz="2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26005" y="971678"/>
            <a:ext cx="7243445" cy="426720"/>
          </a:xfrm>
          <a:prstGeom prst="rect">
            <a:avLst/>
          </a:prstGeom>
        </p:spPr>
        <p:txBody>
          <a:bodyPr vert="horz" wrap="square" lIns="0" tIns="1651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spc="-10" dirty="0">
                <a:latin typeface="Lucida Sans Unicode"/>
                <a:cs typeface="Lucida Sans Unicode"/>
              </a:rPr>
              <a:t>private</a:t>
            </a:r>
            <a:r>
              <a:rPr sz="2500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sector.</a:t>
            </a:r>
            <a:r>
              <a:rPr sz="2500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This</a:t>
            </a:r>
            <a:r>
              <a:rPr sz="2500" spc="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means</a:t>
            </a:r>
            <a:r>
              <a:rPr sz="250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that</a:t>
            </a:r>
            <a:r>
              <a:rPr sz="2500" spc="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they</a:t>
            </a:r>
            <a:r>
              <a:rPr sz="2500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are</a:t>
            </a:r>
            <a:r>
              <a:rPr sz="2500" spc="5" dirty="0">
                <a:latin typeface="Lucida Sans Unicode"/>
                <a:cs typeface="Lucida Sans Unicode"/>
              </a:rPr>
              <a:t> </a:t>
            </a:r>
            <a:r>
              <a:rPr sz="2600" i="1" spc="-120" dirty="0">
                <a:solidFill>
                  <a:srgbClr val="FF0000"/>
                </a:solidFill>
                <a:latin typeface="Verdana"/>
                <a:cs typeface="Verdana"/>
              </a:rPr>
              <a:t>owned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26003" y="1314578"/>
            <a:ext cx="6888480" cy="4267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2600" i="1" spc="-150" dirty="0">
                <a:solidFill>
                  <a:srgbClr val="FF0000"/>
                </a:solidFill>
                <a:latin typeface="Verdana"/>
                <a:cs typeface="Verdana"/>
              </a:rPr>
              <a:t>b</a:t>
            </a:r>
            <a:r>
              <a:rPr sz="2600" i="1" spc="-140" dirty="0">
                <a:solidFill>
                  <a:srgbClr val="FF0000"/>
                </a:solidFill>
                <a:latin typeface="Verdana"/>
                <a:cs typeface="Verdana"/>
              </a:rPr>
              <a:t>y </a:t>
            </a:r>
            <a:r>
              <a:rPr sz="2600" i="1" spc="-120" dirty="0">
                <a:solidFill>
                  <a:srgbClr val="FF0000"/>
                </a:solidFill>
                <a:latin typeface="Verdana"/>
                <a:cs typeface="Verdana"/>
              </a:rPr>
              <a:t>priva</a:t>
            </a:r>
            <a:r>
              <a:rPr sz="2600" i="1" spc="-90" dirty="0">
                <a:solidFill>
                  <a:srgbClr val="FF0000"/>
                </a:solidFill>
                <a:latin typeface="Verdana"/>
                <a:cs typeface="Verdana"/>
              </a:rPr>
              <a:t>t</a:t>
            </a:r>
            <a:r>
              <a:rPr sz="2600" i="1" spc="-160" dirty="0">
                <a:solidFill>
                  <a:srgbClr val="FF0000"/>
                </a:solidFill>
                <a:latin typeface="Verdana"/>
                <a:cs typeface="Verdana"/>
              </a:rPr>
              <a:t>e</a:t>
            </a:r>
            <a:r>
              <a:rPr sz="2600" i="1" spc="-114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600" i="1" spc="-75" dirty="0">
                <a:solidFill>
                  <a:srgbClr val="FF0000"/>
                </a:solidFill>
                <a:latin typeface="Verdana"/>
                <a:cs typeface="Verdana"/>
              </a:rPr>
              <a:t>individual</a:t>
            </a:r>
            <a:r>
              <a:rPr sz="2600" i="1" spc="-80" dirty="0">
                <a:solidFill>
                  <a:srgbClr val="FF0000"/>
                </a:solidFill>
                <a:latin typeface="Verdana"/>
                <a:cs typeface="Verdana"/>
              </a:rPr>
              <a:t>s</a:t>
            </a:r>
            <a:r>
              <a:rPr sz="2600" i="1" spc="-8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i</a:t>
            </a:r>
            <a:r>
              <a:rPr sz="2500" spc="-5" dirty="0">
                <a:latin typeface="Lucida Sans Unicode"/>
                <a:cs typeface="Lucida Sans Unicode"/>
              </a:rPr>
              <a:t>n </a:t>
            </a:r>
            <a:r>
              <a:rPr sz="2500" spc="-10" dirty="0">
                <a:latin typeface="Lucida Sans Unicode"/>
                <a:cs typeface="Lucida Sans Unicode"/>
              </a:rPr>
              <a:t>th</a:t>
            </a:r>
            <a:r>
              <a:rPr sz="2500" spc="-5" dirty="0">
                <a:latin typeface="Lucida Sans Unicode"/>
                <a:cs typeface="Lucida Sans Unicode"/>
              </a:rPr>
              <a:t>e </a:t>
            </a:r>
            <a:r>
              <a:rPr sz="2500" spc="-10" dirty="0">
                <a:latin typeface="Lucida Sans Unicode"/>
                <a:cs typeface="Lucida Sans Unicode"/>
              </a:rPr>
              <a:t>e</a:t>
            </a:r>
            <a:r>
              <a:rPr sz="2500" dirty="0">
                <a:latin typeface="Lucida Sans Unicode"/>
                <a:cs typeface="Lucida Sans Unicode"/>
              </a:rPr>
              <a:t>c</a:t>
            </a:r>
            <a:r>
              <a:rPr sz="2500" spc="-10" dirty="0">
                <a:latin typeface="Lucida Sans Unicode"/>
                <a:cs typeface="Lucida Sans Unicode"/>
              </a:rPr>
              <a:t>onomy</a:t>
            </a:r>
            <a:r>
              <a:rPr sz="2500" spc="-5" dirty="0">
                <a:latin typeface="Lucida Sans Unicode"/>
                <a:cs typeface="Lucida Sans Unicode"/>
              </a:rPr>
              <a:t>.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These</a:t>
            </a:r>
            <a:endParaRPr sz="25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26004" y="1674623"/>
            <a:ext cx="3950970" cy="1390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500" spc="-10" dirty="0">
                <a:latin typeface="Lucida Sans Unicode"/>
                <a:cs typeface="Lucida Sans Unicode"/>
              </a:rPr>
              <a:t>include</a:t>
            </a:r>
            <a:endParaRPr sz="2500">
              <a:latin typeface="Lucida Sans Unicode"/>
              <a:cs typeface="Lucida Sans Unicode"/>
            </a:endParaRPr>
          </a:p>
          <a:p>
            <a:pPr marL="497205" indent="-457834">
              <a:spcBef>
                <a:spcPts val="90"/>
              </a:spcBef>
              <a:buClr>
                <a:srgbClr val="0F6EC5"/>
              </a:buClr>
              <a:buAutoNum type="arabicPeriod"/>
              <a:tabLst>
                <a:tab pos="497205" algn="l"/>
                <a:tab pos="497840" algn="l"/>
              </a:tabLst>
            </a:pPr>
            <a:r>
              <a:rPr sz="2100" spc="-5" dirty="0">
                <a:latin typeface="Lucida Sans Unicode"/>
                <a:cs typeface="Lucida Sans Unicode"/>
              </a:rPr>
              <a:t>Sole</a:t>
            </a:r>
            <a:r>
              <a:rPr sz="2100" spc="-40" dirty="0">
                <a:latin typeface="Lucida Sans Unicode"/>
                <a:cs typeface="Lucida Sans Unicode"/>
              </a:rPr>
              <a:t> </a:t>
            </a:r>
            <a:r>
              <a:rPr sz="2100" spc="-10" dirty="0">
                <a:latin typeface="Lucida Sans Unicode"/>
                <a:cs typeface="Lucida Sans Unicode"/>
              </a:rPr>
              <a:t>traders</a:t>
            </a:r>
            <a:endParaRPr sz="2100">
              <a:latin typeface="Lucida Sans Unicode"/>
              <a:cs typeface="Lucida Sans Unicode"/>
            </a:endParaRPr>
          </a:p>
          <a:p>
            <a:pPr marL="497205" indent="-457834">
              <a:spcBef>
                <a:spcPts val="50"/>
              </a:spcBef>
              <a:buClr>
                <a:srgbClr val="0F6EC5"/>
              </a:buClr>
              <a:buAutoNum type="arabicPeriod"/>
              <a:tabLst>
                <a:tab pos="497205" algn="l"/>
                <a:tab pos="497840" algn="l"/>
              </a:tabLst>
            </a:pPr>
            <a:r>
              <a:rPr sz="2100" spc="-5" dirty="0">
                <a:latin typeface="Lucida Sans Unicode"/>
                <a:cs typeface="Lucida Sans Unicode"/>
              </a:rPr>
              <a:t>Partnerships</a:t>
            </a:r>
            <a:endParaRPr sz="2100">
              <a:latin typeface="Lucida Sans Unicode"/>
              <a:cs typeface="Lucida Sans Unicode"/>
            </a:endParaRPr>
          </a:p>
          <a:p>
            <a:pPr marL="497205" indent="-457834">
              <a:spcBef>
                <a:spcPts val="45"/>
              </a:spcBef>
              <a:buClr>
                <a:srgbClr val="0F6EC5"/>
              </a:buClr>
              <a:buAutoNum type="arabicPeriod"/>
              <a:tabLst>
                <a:tab pos="497205" algn="l"/>
                <a:tab pos="497840" algn="l"/>
              </a:tabLst>
            </a:pPr>
            <a:r>
              <a:rPr sz="2100" spc="-5" dirty="0">
                <a:latin typeface="Lucida Sans Unicode"/>
                <a:cs typeface="Lucida Sans Unicode"/>
              </a:rPr>
              <a:t>Private</a:t>
            </a:r>
            <a:r>
              <a:rPr sz="2100" spc="-25" dirty="0">
                <a:latin typeface="Lucida Sans Unicode"/>
                <a:cs typeface="Lucida Sans Unicode"/>
              </a:rPr>
              <a:t> </a:t>
            </a:r>
            <a:r>
              <a:rPr sz="2100" spc="-10" dirty="0">
                <a:latin typeface="Lucida Sans Unicode"/>
                <a:cs typeface="Lucida Sans Unicode"/>
              </a:rPr>
              <a:t>Limited</a:t>
            </a:r>
            <a:r>
              <a:rPr sz="2100" spc="20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Companies</a:t>
            </a:r>
            <a:endParaRPr sz="21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15336" y="2910501"/>
            <a:ext cx="6015990" cy="11477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07365" indent="-457200">
              <a:lnSpc>
                <a:spcPts val="3700"/>
              </a:lnSpc>
              <a:spcBef>
                <a:spcPts val="110"/>
              </a:spcBef>
              <a:buClr>
                <a:srgbClr val="0F6EC5"/>
              </a:buClr>
              <a:buAutoNum type="arabicPeriod" startAt="4"/>
              <a:tabLst>
                <a:tab pos="507365" algn="l"/>
                <a:tab pos="508000" algn="l"/>
              </a:tabLst>
            </a:pPr>
            <a:r>
              <a:rPr sz="2100" spc="-5" dirty="0">
                <a:latin typeface="Lucida Sans Unicode"/>
                <a:cs typeface="Lucida Sans Unicode"/>
              </a:rPr>
              <a:t>Public</a:t>
            </a:r>
            <a:r>
              <a:rPr lang="en-US" sz="2100" spc="-5" dirty="0">
                <a:latin typeface="Lucida Sans Unicode"/>
                <a:cs typeface="Lucida Sans Unicode"/>
              </a:rPr>
              <a:t> Limited Companies</a:t>
            </a:r>
            <a:endParaRPr sz="2100" dirty="0">
              <a:latin typeface="Lucida Sans Unicode"/>
              <a:cs typeface="Lucida Sans Unicode"/>
            </a:endParaRPr>
          </a:p>
          <a:p>
            <a:pPr marL="507365" indent="-457200">
              <a:spcBef>
                <a:spcPts val="45"/>
              </a:spcBef>
              <a:buClr>
                <a:srgbClr val="0F6EC5"/>
              </a:buClr>
              <a:buAutoNum type="arabicPeriod" startAt="4"/>
              <a:tabLst>
                <a:tab pos="507365" algn="l"/>
                <a:tab pos="508000" algn="l"/>
              </a:tabLst>
            </a:pPr>
            <a:r>
              <a:rPr sz="2100" spc="-5" dirty="0">
                <a:latin typeface="Lucida Sans Unicode"/>
                <a:cs typeface="Lucida Sans Unicode"/>
              </a:rPr>
              <a:t>Joint</a:t>
            </a:r>
            <a:r>
              <a:rPr sz="2100" spc="-6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ventures</a:t>
            </a:r>
          </a:p>
          <a:p>
            <a:pPr marL="507365" indent="-457200">
              <a:spcBef>
                <a:spcPts val="50"/>
              </a:spcBef>
              <a:buClr>
                <a:srgbClr val="0F6EC5"/>
              </a:buClr>
              <a:buAutoNum type="arabicPeriod" startAt="4"/>
              <a:tabLst>
                <a:tab pos="507365" algn="l"/>
                <a:tab pos="508000" algn="l"/>
              </a:tabLst>
            </a:pPr>
            <a:r>
              <a:rPr sz="2100" spc="-5" dirty="0">
                <a:latin typeface="Lucida Sans Unicode"/>
                <a:cs typeface="Lucida Sans Unicode"/>
              </a:rPr>
              <a:t>Franchising</a:t>
            </a:r>
            <a:endParaRPr sz="2100" dirty="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97100" y="4677614"/>
            <a:ext cx="7582534" cy="143827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469900" marR="5080" indent="-457834">
              <a:lnSpc>
                <a:spcPts val="2700"/>
              </a:lnSpc>
              <a:spcBef>
                <a:spcPts val="434"/>
              </a:spcBef>
              <a:buClr>
                <a:srgbClr val="0F6EC5"/>
              </a:buClr>
              <a:buSzPct val="68000"/>
              <a:buFont typeface="Microsoft Sans Serif"/>
              <a:buChar char=""/>
              <a:tabLst>
                <a:tab pos="469900" algn="l"/>
                <a:tab pos="470534" algn="l"/>
              </a:tabLst>
            </a:pPr>
            <a:r>
              <a:rPr sz="2500" spc="-5" dirty="0">
                <a:latin typeface="Lucida Sans Unicode"/>
                <a:cs typeface="Lucida Sans Unicode"/>
              </a:rPr>
              <a:t>However,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there</a:t>
            </a:r>
            <a:r>
              <a:rPr sz="250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is</a:t>
            </a:r>
            <a:r>
              <a:rPr sz="250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still</a:t>
            </a:r>
            <a:r>
              <a:rPr sz="2500" spc="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a</a:t>
            </a:r>
            <a:r>
              <a:rPr sz="2500" spc="-1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very</a:t>
            </a:r>
            <a:r>
              <a:rPr sz="2500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important</a:t>
            </a:r>
            <a:r>
              <a:rPr sz="2500" spc="1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part</a:t>
            </a:r>
            <a:r>
              <a:rPr sz="2500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of </a:t>
            </a:r>
            <a:r>
              <a:rPr sz="2500" spc="-775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the economy that we </a:t>
            </a:r>
            <a:r>
              <a:rPr sz="2500" spc="-5" dirty="0">
                <a:latin typeface="Lucida Sans Unicode"/>
                <a:cs typeface="Lucida Sans Unicode"/>
              </a:rPr>
              <a:t>haven’t tackled.. </a:t>
            </a:r>
            <a:r>
              <a:rPr sz="2500" spc="-10" dirty="0">
                <a:latin typeface="Lucida Sans Unicode"/>
                <a:cs typeface="Lucida Sans Unicode"/>
              </a:rPr>
              <a:t>The </a:t>
            </a:r>
            <a:r>
              <a:rPr sz="2500" spc="-5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publi</a:t>
            </a:r>
            <a:r>
              <a:rPr sz="2500" spc="-5" dirty="0">
                <a:latin typeface="Lucida Sans Unicode"/>
                <a:cs typeface="Lucida Sans Unicode"/>
              </a:rPr>
              <a:t>c sect</a:t>
            </a:r>
            <a:r>
              <a:rPr sz="2500" dirty="0">
                <a:latin typeface="Lucida Sans Unicode"/>
                <a:cs typeface="Lucida Sans Unicode"/>
              </a:rPr>
              <a:t>o</a:t>
            </a:r>
            <a:r>
              <a:rPr sz="2500" spc="-10" dirty="0">
                <a:latin typeface="Lucida Sans Unicode"/>
                <a:cs typeface="Lucida Sans Unicode"/>
              </a:rPr>
              <a:t>r</a:t>
            </a:r>
            <a:r>
              <a:rPr sz="2500" spc="-5" dirty="0">
                <a:latin typeface="Lucida Sans Unicode"/>
                <a:cs typeface="Lucida Sans Unicode"/>
              </a:rPr>
              <a:t>, </a:t>
            </a:r>
            <a:r>
              <a:rPr sz="2500" spc="-10" dirty="0">
                <a:latin typeface="Lucida Sans Unicode"/>
                <a:cs typeface="Lucida Sans Unicode"/>
              </a:rPr>
              <a:t>bus</a:t>
            </a:r>
            <a:r>
              <a:rPr sz="2500" spc="-15" dirty="0">
                <a:latin typeface="Lucida Sans Unicode"/>
                <a:cs typeface="Lucida Sans Unicode"/>
              </a:rPr>
              <a:t>i</a:t>
            </a:r>
            <a:r>
              <a:rPr sz="2500" spc="-5" dirty="0">
                <a:latin typeface="Lucida Sans Unicode"/>
                <a:cs typeface="Lucida Sans Unicode"/>
              </a:rPr>
              <a:t>nesses</a:t>
            </a:r>
            <a:r>
              <a:rPr sz="2500" spc="20" dirty="0">
                <a:latin typeface="Lucida Sans Unicode"/>
                <a:cs typeface="Lucida Sans Unicode"/>
              </a:rPr>
              <a:t> </a:t>
            </a:r>
            <a:r>
              <a:rPr sz="2600" i="1" spc="-120" dirty="0">
                <a:solidFill>
                  <a:srgbClr val="FF0000"/>
                </a:solidFill>
                <a:latin typeface="Verdana"/>
                <a:cs typeface="Verdana"/>
              </a:rPr>
              <a:t>owne</a:t>
            </a:r>
            <a:r>
              <a:rPr sz="2600" i="1" spc="-110" dirty="0">
                <a:solidFill>
                  <a:srgbClr val="FF0000"/>
                </a:solidFill>
                <a:latin typeface="Verdana"/>
                <a:cs typeface="Verdana"/>
              </a:rPr>
              <a:t>d</a:t>
            </a:r>
            <a:r>
              <a:rPr sz="2600" i="1" spc="-114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600" i="1" spc="-150" dirty="0">
                <a:solidFill>
                  <a:srgbClr val="FF0000"/>
                </a:solidFill>
                <a:latin typeface="Verdana"/>
                <a:cs typeface="Verdana"/>
              </a:rPr>
              <a:t>b</a:t>
            </a:r>
            <a:r>
              <a:rPr sz="2600" i="1" spc="-140" dirty="0">
                <a:solidFill>
                  <a:srgbClr val="FF0000"/>
                </a:solidFill>
                <a:latin typeface="Verdana"/>
                <a:cs typeface="Verdana"/>
              </a:rPr>
              <a:t>y</a:t>
            </a:r>
            <a:r>
              <a:rPr sz="2600" i="1" spc="-13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600" i="1" spc="-105" dirty="0">
                <a:solidFill>
                  <a:srgbClr val="FF0000"/>
                </a:solidFill>
                <a:latin typeface="Verdana"/>
                <a:cs typeface="Verdana"/>
              </a:rPr>
              <a:t>the  </a:t>
            </a:r>
            <a:r>
              <a:rPr sz="2600" i="1" spc="-130" dirty="0">
                <a:solidFill>
                  <a:srgbClr val="FF0000"/>
                </a:solidFill>
                <a:latin typeface="Verdana"/>
                <a:cs typeface="Verdana"/>
              </a:rPr>
              <a:t>government.</a:t>
            </a:r>
            <a:endParaRPr sz="2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442</Words>
  <Application>Microsoft Office PowerPoint</Application>
  <PresentationFormat>Widescreen</PresentationFormat>
  <Paragraphs>71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Lucida Sans Unicode</vt:lpstr>
      <vt:lpstr>Microsoft Sans Serif</vt:lpstr>
      <vt:lpstr>Tahoma</vt:lpstr>
      <vt:lpstr>Trebuchet MS</vt:lpstr>
      <vt:lpstr>Verdana</vt:lpstr>
      <vt:lpstr>Office Theme</vt:lpstr>
      <vt:lpstr>PowerPoint Presentation</vt:lpstr>
      <vt:lpstr>PowerPoint Presentation</vt:lpstr>
      <vt:lpstr>PowerPoint Presentation</vt:lpstr>
      <vt:lpstr>Advantages</vt:lpstr>
      <vt:lpstr>Disadvantages</vt:lpstr>
      <vt:lpstr>PowerPoint Presentation</vt:lpstr>
      <vt:lpstr>PowerPoint Presentation</vt:lpstr>
      <vt:lpstr>Advantages</vt:lpstr>
      <vt:lpstr>private sector. This means that they are owned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Syed Owais Shah</dc:creator>
  <cp:lastModifiedBy>Syed Owais Shah</cp:lastModifiedBy>
  <cp:revision>3</cp:revision>
  <dcterms:created xsi:type="dcterms:W3CDTF">2024-01-08T09:16:00Z</dcterms:created>
  <dcterms:modified xsi:type="dcterms:W3CDTF">2024-01-09T17:17:29Z</dcterms:modified>
</cp:coreProperties>
</file>