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906"/>
  </p:normalViewPr>
  <p:slideViewPr>
    <p:cSldViewPr snapToGrid="0" snapToObjects="1">
      <p:cViewPr varScale="1">
        <p:scale>
          <a:sx n="69" d="100"/>
          <a:sy n="69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51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90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17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3362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3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9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20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55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01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3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2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4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82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39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4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0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11/29/2023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3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  <p:sldLayoutId id="214748376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0B1CE5-F5F6-7B47-B31E-8F2E10B4DF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Main topics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F9EB8D5-81A5-1A4B-8CB0-AF4B9712E5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Reversible  reactions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3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9F1136-5BC2-9040-8E73-EE4E5F4F8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2" y="3033377"/>
            <a:ext cx="8423565" cy="1473968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REVERSIBLE REACTION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1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31C525-C977-E649-B30E-E3559E42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098" y="2820941"/>
            <a:ext cx="8761413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Reversible hydration of salts.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22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4592E-1C40-D240-918D-23E97ACC5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54" y="2534614"/>
            <a:ext cx="11037047" cy="7069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Chemical Equilibrium 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4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CBEA25-A331-994A-8311-099C5872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54" y="3180005"/>
            <a:ext cx="9233231" cy="7069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Chemical </a:t>
            </a:r>
            <a:r>
              <a:rPr lang="en-US" dirty="0" err="1" smtClean="0">
                <a:solidFill>
                  <a:srgbClr val="FF0000"/>
                </a:solidFill>
              </a:rPr>
              <a:t>Equilibria</a:t>
            </a:r>
            <a:r>
              <a:rPr lang="en-US" dirty="0" smtClean="0">
                <a:solidFill>
                  <a:srgbClr val="FF0000"/>
                </a:solidFill>
              </a:rPr>
              <a:t> and reaction conditions.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66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35126"/>
            <a:ext cx="9607985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Haber process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8386618" y="3288608"/>
            <a:ext cx="73891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35126"/>
            <a:ext cx="9607985" cy="70696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Contact process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8386618" y="3288608"/>
            <a:ext cx="73891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0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9A65F6-0F92-B64D-910B-F58EF141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462" y="2935126"/>
            <a:ext cx="9607985" cy="706964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Fertilisers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8386618" y="3288608"/>
            <a:ext cx="73891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93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{0D57EF94-0EEE-2541-9674-C85D8F372F23}tf10001076</Template>
  <TotalTime>85</TotalTime>
  <Words>24</Words>
  <Application>Microsoft Office PowerPoint</Application>
  <PresentationFormat>Widescreen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Main topics</vt:lpstr>
      <vt:lpstr> REVERSIBLE REACTION  </vt:lpstr>
      <vt:lpstr>Reversible hydration of salts. </vt:lpstr>
      <vt:lpstr> Chemical Equilibrium . </vt:lpstr>
      <vt:lpstr>Chemical Equilibria and reaction conditions.  </vt:lpstr>
      <vt:lpstr>Haber process</vt:lpstr>
      <vt:lpstr>Contact process</vt:lpstr>
      <vt:lpstr>Fertilisers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MINUTE QUESTIONS</dc:title>
  <dc:creator>Ailyn Sungcaya</dc:creator>
  <cp:lastModifiedBy>MUHAMMED MANSOOR</cp:lastModifiedBy>
  <cp:revision>25</cp:revision>
  <dcterms:created xsi:type="dcterms:W3CDTF">2022-09-03T11:14:23Z</dcterms:created>
  <dcterms:modified xsi:type="dcterms:W3CDTF">2023-11-29T06:22:45Z</dcterms:modified>
</cp:coreProperties>
</file>