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1/14/24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3623-AD93-4248-A2B6-9B829EF4E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PREDICT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52735-0F67-154B-AFD6-F1FC8BEF3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SUGGEST WHAT WILL HAPPEN BASED ON AVAILABLE INFORMATION</a:t>
            </a:r>
          </a:p>
        </p:txBody>
      </p:sp>
    </p:spTree>
    <p:extLst>
      <p:ext uri="{BB962C8B-B14F-4D97-AF65-F5344CB8AC3E}">
        <p14:creationId xmlns:p14="http://schemas.microsoft.com/office/powerpoint/2010/main" val="16754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2AA5-1D0F-3D41-960E-401D6618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1 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43872-A28C-EE49-B288-D6ED21376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May/Jun/41/2019 </a:t>
            </a:r>
            <a:r>
              <a:rPr lang="en-US" sz="3200" b="1" dirty="0"/>
              <a:t>QUESTION 2D</a:t>
            </a:r>
          </a:p>
        </p:txBody>
      </p:sp>
    </p:spTree>
    <p:extLst>
      <p:ext uri="{BB962C8B-B14F-4D97-AF65-F5344CB8AC3E}">
        <p14:creationId xmlns:p14="http://schemas.microsoft.com/office/powerpoint/2010/main" val="36625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39C7-27F4-8047-8988-62BFBB2A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57DD5-4F53-A647-B236-8861317C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644" y="2647956"/>
            <a:ext cx="10784709" cy="3636511"/>
          </a:xfrm>
        </p:spPr>
        <p:txBody>
          <a:bodyPr>
            <a:normAutofit/>
          </a:bodyPr>
          <a:lstStyle/>
          <a:p>
            <a:r>
              <a:rPr lang="en-US" sz="3200" dirty="0"/>
              <a:t>prediction: rate of photosynthesis, remains constant / decreases / slows ; </a:t>
            </a:r>
          </a:p>
        </p:txBody>
      </p:sp>
    </p:spTree>
    <p:extLst>
      <p:ext uri="{BB962C8B-B14F-4D97-AF65-F5344CB8AC3E}">
        <p14:creationId xmlns:p14="http://schemas.microsoft.com/office/powerpoint/2010/main" val="4236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4AC7-D204-E543-95BB-DDEE12DB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CCA9-A1A4-B34E-9FAD-940BE2DAF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always connected to the given information in the question</a:t>
            </a:r>
          </a:p>
          <a:p>
            <a:r>
              <a:rPr lang="en-GB" sz="2400" dirty="0"/>
              <a:t>answer is specific</a:t>
            </a:r>
          </a:p>
          <a:p>
            <a:r>
              <a:rPr lang="en-US" sz="2400" dirty="0"/>
              <a:t>Usually good for 1 mark</a:t>
            </a:r>
          </a:p>
        </p:txBody>
      </p:sp>
    </p:spTree>
    <p:extLst>
      <p:ext uri="{BB962C8B-B14F-4D97-AF65-F5344CB8AC3E}">
        <p14:creationId xmlns:p14="http://schemas.microsoft.com/office/powerpoint/2010/main" val="657310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43</TotalTime>
  <Words>54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PREDICT</vt:lpstr>
      <vt:lpstr>QUESTION FOR 1 MARK</vt:lpstr>
      <vt:lpstr>ANSWER</vt:lpstr>
      <vt:lpstr>REVISION TIPS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DEFINE</dc:title>
  <dc:creator>Ailyn Sungcaya</dc:creator>
  <cp:lastModifiedBy>Ailyn Sungcaya</cp:lastModifiedBy>
  <cp:revision>8</cp:revision>
  <dcterms:created xsi:type="dcterms:W3CDTF">2023-12-18T10:41:24Z</dcterms:created>
  <dcterms:modified xsi:type="dcterms:W3CDTF">2024-01-14T19:23:31Z</dcterms:modified>
</cp:coreProperties>
</file>