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A9A9"/>
    <a:srgbClr val="72AADC"/>
    <a:srgbClr val="5497D4"/>
    <a:srgbClr val="CC8800"/>
    <a:srgbClr val="996600"/>
    <a:srgbClr val="FFCC00"/>
    <a:srgbClr val="FF6600"/>
    <a:srgbClr val="D2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F723-1EAD-4F45-8DC0-6295ED62DA35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9D75-7619-4A57-BA9E-F6CBC6FC7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176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F723-1EAD-4F45-8DC0-6295ED62DA35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9D75-7619-4A57-BA9E-F6CBC6FC7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51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F723-1EAD-4F45-8DC0-6295ED62DA35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9D75-7619-4A57-BA9E-F6CBC6FC7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09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F723-1EAD-4F45-8DC0-6295ED62DA35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9D75-7619-4A57-BA9E-F6CBC6FC7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508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F723-1EAD-4F45-8DC0-6295ED62DA35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9D75-7619-4A57-BA9E-F6CBC6FC7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23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F723-1EAD-4F45-8DC0-6295ED62DA35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9D75-7619-4A57-BA9E-F6CBC6FC7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350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F723-1EAD-4F45-8DC0-6295ED62DA35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9D75-7619-4A57-BA9E-F6CBC6FC7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F723-1EAD-4F45-8DC0-6295ED62DA35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9D75-7619-4A57-BA9E-F6CBC6FC7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62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F723-1EAD-4F45-8DC0-6295ED62DA35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9D75-7619-4A57-BA9E-F6CBC6FC7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64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F723-1EAD-4F45-8DC0-6295ED62DA35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9D75-7619-4A57-BA9E-F6CBC6FC7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62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F723-1EAD-4F45-8DC0-6295ED62DA35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9D75-7619-4A57-BA9E-F6CBC6FC7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14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7F723-1EAD-4F45-8DC0-6295ED62DA35}" type="datetimeFigureOut">
              <a:rPr lang="en-GB" smtClean="0"/>
              <a:t>12/07/2017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A9D75-7619-4A57-BA9E-F6CBC6FC7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43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493239" y="1592796"/>
            <a:ext cx="3312284" cy="2392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1500" b="1" dirty="0">
                <a:solidFill>
                  <a:srgbClr val="FF0000"/>
                </a:solidFill>
              </a:rPr>
              <a:t>Science - Year </a:t>
            </a:r>
            <a:r>
              <a:rPr lang="en-GB" sz="1500" b="1" dirty="0" smtClean="0">
                <a:solidFill>
                  <a:srgbClr val="FF0000"/>
                </a:solidFill>
              </a:rPr>
              <a:t>3/4B </a:t>
            </a:r>
            <a:r>
              <a:rPr lang="en-GB" sz="1500" b="1" dirty="0" smtClean="0">
                <a:solidFill>
                  <a:srgbClr val="FF0000"/>
                </a:solidFill>
              </a:rPr>
              <a:t>Autumn </a:t>
            </a:r>
            <a:r>
              <a:rPr lang="en-GB" sz="1500" b="1" dirty="0" smtClean="0">
                <a:solidFill>
                  <a:srgbClr val="FF0000"/>
                </a:solidFill>
              </a:rPr>
              <a:t>1</a:t>
            </a:r>
            <a:endParaRPr lang="en-GB" sz="15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1350" dirty="0"/>
          </a:p>
          <a:p>
            <a:pPr marL="0" indent="0" algn="ctr">
              <a:buNone/>
            </a:pPr>
            <a:r>
              <a:rPr lang="en-GB" sz="1350" dirty="0" smtClean="0"/>
              <a:t>Rocks</a:t>
            </a:r>
            <a:endParaRPr lang="en-GB" sz="1350" dirty="0"/>
          </a:p>
          <a:p>
            <a:pPr marL="0" indent="0" algn="ctr">
              <a:buNone/>
            </a:pPr>
            <a:endParaRPr lang="en-GB" sz="1350" dirty="0"/>
          </a:p>
          <a:p>
            <a:pPr marL="0" indent="0" algn="ctr">
              <a:buNone/>
            </a:pPr>
            <a:r>
              <a:rPr lang="en-GB" b="1" dirty="0" smtClean="0"/>
              <a:t>This Planet Rocks</a:t>
            </a:r>
            <a:endParaRPr lang="en-GB" sz="1350" dirty="0"/>
          </a:p>
          <a:p>
            <a:pPr marL="0" indent="0" algn="ctr">
              <a:buNone/>
            </a:pPr>
            <a:r>
              <a:rPr lang="en-GB" sz="1350" dirty="0"/>
              <a:t>Session </a:t>
            </a:r>
            <a:r>
              <a:rPr lang="en-GB" sz="1350" dirty="0" smtClean="0"/>
              <a:t>6</a:t>
            </a:r>
            <a:endParaRPr lang="en-GB" sz="1350" dirty="0"/>
          </a:p>
          <a:p>
            <a:pPr marL="0" indent="0" algn="ctr">
              <a:buNone/>
            </a:pPr>
            <a:r>
              <a:rPr lang="en-GB" sz="1350" b="1" dirty="0" smtClean="0"/>
              <a:t>Task PowerPoint</a:t>
            </a:r>
            <a:endParaRPr lang="en-GB" sz="135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11905" y="6206148"/>
            <a:ext cx="567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prstClr val="black"/>
                </a:solidFill>
              </a:rPr>
              <a:t>© Original resource copyright Hamilton Trust, who give permission for it to be adapted as wished by individual users.</a:t>
            </a:r>
          </a:p>
          <a:p>
            <a:r>
              <a:rPr lang="en-GB" sz="900" dirty="0">
                <a:solidFill>
                  <a:prstClr val="black"/>
                </a:solidFill>
              </a:rPr>
              <a:t>We refer you to our warning, at the foot of the block overview, about links to other websites.</a:t>
            </a:r>
          </a:p>
        </p:txBody>
      </p:sp>
    </p:spTree>
    <p:extLst>
      <p:ext uri="{BB962C8B-B14F-4D97-AF65-F5344CB8AC3E}">
        <p14:creationId xmlns:p14="http://schemas.microsoft.com/office/powerpoint/2010/main" val="148692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hild using video cam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998" y="1990165"/>
            <a:ext cx="2789331" cy="418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5047" y="632012"/>
            <a:ext cx="9762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Tips on how to be a good camera operator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97941" y="1748118"/>
            <a:ext cx="758414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Try to keep the camera steady as you film, if this is hard, try standing against a wall or table or you could try propping your elbows on the top of some furniture.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97941" y="3068391"/>
            <a:ext cx="7584142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If the presenter goes wrong, don’t delete everything you have filmed because the film can be edited (cut and joined together in a different way). Just film that bit again.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0329" y="4518212"/>
            <a:ext cx="7167283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After you have filmed the presenter, take a few close ups of what they were explaining – these are called “cut </a:t>
            </a:r>
            <a:r>
              <a:rPr lang="en-GB" sz="2000" dirty="0" err="1"/>
              <a:t>aways</a:t>
            </a:r>
            <a:r>
              <a:rPr lang="en-GB" sz="2000" dirty="0"/>
              <a:t>” and they can be edited into the film later by Mr Crag.</a:t>
            </a:r>
          </a:p>
        </p:txBody>
      </p:sp>
    </p:spTree>
    <p:extLst>
      <p:ext uri="{BB962C8B-B14F-4D97-AF65-F5344CB8AC3E}">
        <p14:creationId xmlns:p14="http://schemas.microsoft.com/office/powerpoint/2010/main" val="5391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clapperboard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1025">
            <a:off x="8046139" y="713123"/>
            <a:ext cx="1567059" cy="145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directors cha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129" y="3951658"/>
            <a:ext cx="2923801" cy="292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4059" y="712694"/>
            <a:ext cx="4961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The Director</a:t>
            </a:r>
          </a:p>
          <a:p>
            <a:endParaRPr lang="en-GB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68443" y="1438835"/>
            <a:ext cx="4504765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It’s your job to decide what to film and how to film it. You are in charge of how it looks and how it sounds!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443" y="2708610"/>
            <a:ext cx="447787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Think about the shots you want, where the presenter and camera operator should go and what they will show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9400" y="2316186"/>
            <a:ext cx="4504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The Producer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2700" y="2968787"/>
            <a:ext cx="5042647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You are the organiser. It’s your job to get everything ready for the shots including the props, and the space you will film in.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02700" y="4214541"/>
            <a:ext cx="5271247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If your group needs any signs, labels or pictures to help explain, it’s your job to get these ready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02700" y="5446350"/>
            <a:ext cx="5271247" cy="707886"/>
          </a:xfrm>
          <a:prstGeom prst="rect">
            <a:avLst/>
          </a:prstGeom>
          <a:solidFill>
            <a:srgbClr val="A9A9A9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Check the set (the space where you are filming) is clear of clutter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2091" y="5600238"/>
            <a:ext cx="365760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Take turns to be different roles</a:t>
            </a:r>
          </a:p>
        </p:txBody>
      </p:sp>
    </p:spTree>
    <p:extLst>
      <p:ext uri="{BB962C8B-B14F-4D97-AF65-F5344CB8AC3E}">
        <p14:creationId xmlns:p14="http://schemas.microsoft.com/office/powerpoint/2010/main" val="406015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948">
            <a:off x="2842616" y="4039642"/>
            <a:ext cx="2553579" cy="2553579"/>
          </a:xfrm>
          <a:prstGeom prst="rect">
            <a:avLst/>
          </a:prstGeom>
        </p:spPr>
      </p:pic>
      <p:pic>
        <p:nvPicPr>
          <p:cNvPr id="3" name="Picture 2" descr="Image result for clapperboard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1025">
            <a:off x="8648826" y="2606651"/>
            <a:ext cx="2222246" cy="205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9060">
            <a:off x="559837" y="535123"/>
            <a:ext cx="2232964" cy="1482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388" y="1438835"/>
            <a:ext cx="8619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As you will see, there is quite a lot to do, so with the help of your teacher, divide into teams and share out the tasks.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0953" y="2512400"/>
            <a:ext cx="70328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Don’t worry if you do not have enough cameras for every group. You will need to practise your presentation a few times to get it right, so you can keep busy while you wait for your turn.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0118" y="5177118"/>
            <a:ext cx="5136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Good luck everyone!</a:t>
            </a:r>
          </a:p>
        </p:txBody>
      </p:sp>
    </p:spTree>
    <p:extLst>
      <p:ext uri="{BB962C8B-B14F-4D97-AF65-F5344CB8AC3E}">
        <p14:creationId xmlns:p14="http://schemas.microsoft.com/office/powerpoint/2010/main" val="3993281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9859" y="772732"/>
            <a:ext cx="93758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Message from Jeremy Crag</a:t>
            </a:r>
          </a:p>
          <a:p>
            <a:pPr algn="ctr"/>
            <a:r>
              <a:rPr lang="en-GB" sz="3600" b="1" dirty="0"/>
              <a:t>Head of Children’s Programming at </a:t>
            </a:r>
            <a:r>
              <a:rPr lang="en-GB" sz="3600" b="1" dirty="0" err="1"/>
              <a:t>Highcliff</a:t>
            </a:r>
            <a:r>
              <a:rPr lang="en-GB" sz="3600" b="1" dirty="0"/>
              <a:t> Television  Studios</a:t>
            </a:r>
          </a:p>
          <a:p>
            <a:pPr algn="ctr"/>
            <a:endParaRPr lang="en-GB" sz="3600" b="1" dirty="0"/>
          </a:p>
        </p:txBody>
      </p:sp>
      <p:pic>
        <p:nvPicPr>
          <p:cNvPr id="1026" name="Picture 2" descr="Image result for film ma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512" y="2866758"/>
            <a:ext cx="4108513" cy="246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41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rock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123" y="1848604"/>
            <a:ext cx="2332893" cy="233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6708" y="1160585"/>
            <a:ext cx="8675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Thank you everyone for your hard work on this project. You have all become amazing rock and fossil experts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948">
            <a:off x="637128" y="4022126"/>
            <a:ext cx="2359897" cy="23598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2835" y="3388773"/>
            <a:ext cx="68462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Today your task will be to become TV presenters. You will need to prepare and practise some presentations for camera.</a:t>
            </a:r>
          </a:p>
        </p:txBody>
      </p:sp>
    </p:spTree>
    <p:extLst>
      <p:ext uri="{BB962C8B-B14F-4D97-AF65-F5344CB8AC3E}">
        <p14:creationId xmlns:p14="http://schemas.microsoft.com/office/powerpoint/2010/main" val="3385178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242646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There will be 4 programmes in the series:</a:t>
            </a:r>
          </a:p>
          <a:p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106615" y="2542473"/>
            <a:ext cx="562707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Programme 1 – </a:t>
            </a:r>
            <a:r>
              <a:rPr lang="en-GB" sz="2800" b="1" dirty="0"/>
              <a:t>Understanding Rocks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106615" y="3481753"/>
            <a:ext cx="6154615" cy="52322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Programme 2 – </a:t>
            </a:r>
            <a:r>
              <a:rPr lang="en-GB" sz="2800" b="1" dirty="0"/>
              <a:t>Rock around the Town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06615" y="4443046"/>
            <a:ext cx="5017477" cy="523220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Programme 3 – </a:t>
            </a:r>
            <a:r>
              <a:rPr lang="en-GB" sz="2800" b="1" dirty="0"/>
              <a:t>Fantastic Fossils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06615" y="5404339"/>
            <a:ext cx="3974123" cy="523220"/>
          </a:xfrm>
          <a:prstGeom prst="rect">
            <a:avLst/>
          </a:prstGeom>
          <a:solidFill>
            <a:srgbClr val="D28C00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Programme 4 – </a:t>
            </a:r>
            <a:r>
              <a:rPr lang="en-GB" sz="2800" b="1" dirty="0"/>
              <a:t>Super Soil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16463" y="4443046"/>
            <a:ext cx="2579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Let’s look at these in more detail</a:t>
            </a:r>
          </a:p>
        </p:txBody>
      </p:sp>
      <p:pic>
        <p:nvPicPr>
          <p:cNvPr id="8" name="Picture 2" descr="Image result for clapperboard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1025">
            <a:off x="9083221" y="809245"/>
            <a:ext cx="2220686" cy="205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38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4223" y="1208299"/>
            <a:ext cx="568569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Programme 1 – </a:t>
            </a:r>
            <a:r>
              <a:rPr lang="en-GB" sz="2800" b="1" dirty="0"/>
              <a:t>Understanding Rocks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514" y="575335"/>
            <a:ext cx="3801167" cy="1958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6469" y="2041138"/>
            <a:ext cx="1049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This will include :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4223" y="2973787"/>
            <a:ext cx="100754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An introduction to rocks – I think some of you may have already filmed this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Looking at, and naming 6 common rocks – you may have already filmed this too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Explaining the 3 different ways that rocks are formed – using pictures to help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Explaining how you can get clues about how a rock was formed by looking at it very closely – e.g. looking for crystals or layers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Showing how to test rocks – a water test, a hardness test and a permeability test</a:t>
            </a:r>
          </a:p>
        </p:txBody>
      </p:sp>
    </p:spTree>
    <p:extLst>
      <p:ext uri="{BB962C8B-B14F-4D97-AF65-F5344CB8AC3E}">
        <p14:creationId xmlns:p14="http://schemas.microsoft.com/office/powerpoint/2010/main" val="1336868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3084" y="989511"/>
            <a:ext cx="6008914" cy="52322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Programme 2 – </a:t>
            </a:r>
            <a:r>
              <a:rPr lang="en-GB" sz="2800" b="1" dirty="0"/>
              <a:t>Rock around the Town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592" y="1709837"/>
            <a:ext cx="4603224" cy="25707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199" y="1749317"/>
            <a:ext cx="54428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This programme will teach the viewers all about how different types of rock are used in the local environment.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They will learn how to look for the bedrock in their area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199" y="4533043"/>
            <a:ext cx="10218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They will learn how different rocks are suited to different jobs and how manmade rocks are used too.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4343" y="5739561"/>
            <a:ext cx="6662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I think you may have filmed this already</a:t>
            </a:r>
          </a:p>
        </p:txBody>
      </p:sp>
    </p:spTree>
    <p:extLst>
      <p:ext uri="{BB962C8B-B14F-4D97-AF65-F5344CB8AC3E}">
        <p14:creationId xmlns:p14="http://schemas.microsoft.com/office/powerpoint/2010/main" val="381034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7601" y="1132114"/>
            <a:ext cx="5268686" cy="523220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Programme 3 – </a:t>
            </a:r>
            <a:r>
              <a:rPr lang="en-GB" sz="2800" b="1" dirty="0"/>
              <a:t>Fantastic Fossils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16000" y="2220685"/>
            <a:ext cx="107986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This programme will include: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Explaining how fossils are formed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Showing viewers how to make a plaster cast fossil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Telling the story of Mary </a:t>
            </a:r>
            <a:r>
              <a:rPr lang="en-GB" sz="2800" dirty="0" err="1"/>
              <a:t>Anning</a:t>
            </a:r>
            <a:r>
              <a:rPr lang="en-GB" sz="2800" dirty="0"/>
              <a:t> – you could dress up and pretend to be Mary and her brother Joseph to make it more interesting if you wanted to</a:t>
            </a:r>
          </a:p>
          <a:p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277" y="630864"/>
            <a:ext cx="2400300" cy="2773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64" y="4561446"/>
            <a:ext cx="2628723" cy="200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14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6071" y="1411940"/>
            <a:ext cx="4182035" cy="523220"/>
          </a:xfrm>
          <a:prstGeom prst="rect">
            <a:avLst/>
          </a:prstGeom>
          <a:solidFill>
            <a:srgbClr val="CC8800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Programme 4 – </a:t>
            </a:r>
            <a:r>
              <a:rPr lang="en-GB" sz="2800" b="1" dirty="0"/>
              <a:t>Super Soil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506071" y="2299448"/>
            <a:ext cx="9950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This programme will include: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 presentation to explain what soil is made of, its amazing qualities and how important it is for life on Planet Earth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 demonstration of how viewers can investigate whether different soils are good drainers or soakers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 demonstration of how different soils can be compared by shaking them up in a jar with water to separate all the different sized particles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209" y="346757"/>
            <a:ext cx="3201205" cy="213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83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6447" y="806824"/>
            <a:ext cx="9291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Tips on how to be a good presenter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41" y="1698251"/>
            <a:ext cx="3686175" cy="2762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8188" y="1698251"/>
            <a:ext cx="615875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Do not read your script, instead practise explaining in your own words a few times until you are confident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8188" y="2649072"/>
            <a:ext cx="6323759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Look at the camera as you speak and don’t forget to smile. Try to show excitement and enthusiasm for what you are talking about – that way the viewers will find it exciting too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3432" y="4200333"/>
            <a:ext cx="6323759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Use props (real items like rocks, magnifiers, soil samples etc. to help you). Hold them up to show the viewers as you explain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8188" y="5517919"/>
            <a:ext cx="10685928" cy="400110"/>
          </a:xfrm>
          <a:prstGeom prst="rect">
            <a:avLst/>
          </a:prstGeom>
          <a:solidFill>
            <a:srgbClr val="72AADC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Think about the presenters of your favourite TV shows and try to copy their confidence and style</a:t>
            </a:r>
          </a:p>
        </p:txBody>
      </p:sp>
    </p:spTree>
    <p:extLst>
      <p:ext uri="{BB962C8B-B14F-4D97-AF65-F5344CB8AC3E}">
        <p14:creationId xmlns:p14="http://schemas.microsoft.com/office/powerpoint/2010/main" val="138186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856</Words>
  <Application>Microsoft Office PowerPoint</Application>
  <PresentationFormat>Custom</PresentationFormat>
  <Paragraphs>61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Searson</dc:creator>
  <cp:lastModifiedBy>Kay Russell</cp:lastModifiedBy>
  <cp:revision>20</cp:revision>
  <dcterms:created xsi:type="dcterms:W3CDTF">2017-05-22T13:39:14Z</dcterms:created>
  <dcterms:modified xsi:type="dcterms:W3CDTF">2017-07-12T12:49:19Z</dcterms:modified>
</cp:coreProperties>
</file>