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C7E4-2CB8-34D1-6348-8A44949C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Past Perfect Tense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EDDDD-8700-CA80-E742-5BDC16908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10589078" cy="29209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Past Perfect Tense is used to express two types of actions which occurred or completed in the past. It is usually used to express an action which occurred a long time ago in past. It gives a sense of completion of an activity in past.</a:t>
            </a:r>
          </a:p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Examples</a:t>
            </a:r>
          </a:p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had sent me her picture an year ago.</a:t>
            </a:r>
          </a:p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It may also be used to state an action that occurred in the recent past, but if it is intended to convey a sense of completion of the action with reference to other activities taken place after the same action. </a:t>
            </a:r>
          </a:p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 </a:t>
            </a:r>
          </a:p>
          <a:p>
            <a:pPr algn="just"/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patient had died before the doctor came. 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6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6913-ACBF-B130-6592-88EC1008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of Affirmative Sentences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DDE13-6BAC-CF3C-22C4-7413CE6B6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Past Perfect Tense 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4213D-CB3E-FB8E-4335-720060F29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10433956" cy="2920998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Subject + had + Past Participle (3rd form of verb) + Object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/>
              <a:t>Examples </a:t>
            </a:r>
          </a:p>
          <a:p>
            <a:pPr marL="91440" marR="9144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had undergone heart surgery in her childhood.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marR="9144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 had lost my camera.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" marR="9144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had cooked some food.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6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B002-DE88-8C94-D5AA-BB0A6A08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of Negative Sentences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6737C-BB86-CD02-0014-047A5367A4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Past Perfect Tense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E8BDC-FC0F-D363-90A2-5DDE5CB77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9560378" cy="2920998"/>
          </a:xfrm>
        </p:spPr>
        <p:txBody>
          <a:bodyPr>
            <a:norm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Subject + had + Not + Past Participle + Object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/>
              <a:t>Examples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had not informed me about his illness.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had not finished his work.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had not applied for some job.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They had not cleaned their room.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9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F442-30C5-C959-D694-1A619948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Rules of Interrogative Sentences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DC5D6-3A7A-B04C-B750-2A8A4AA3B6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Past Perfect Tense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B25A9-C5FD-64B9-6A22-77BC6FD0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9707335" cy="292099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 + Subject + Past Participle + Object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Examples: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 you completed your task?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Had he prepared himself for the exam?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 she prepared some food for the kids?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Had I thought about my future?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36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{4D742F0B-F004-4C94-A25F-A76BFC6CAF00}tf03457452</Template>
  <TotalTime>19</TotalTime>
  <Words>261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Celestial</vt:lpstr>
      <vt:lpstr>Past Perfect Tense</vt:lpstr>
      <vt:lpstr>Rules of Affirmative Sentences </vt:lpstr>
      <vt:lpstr>Rules of Negative Sentences </vt:lpstr>
      <vt:lpstr>Rules of Interrogative Sentences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Tense</dc:title>
  <dc:creator>Ahmed Hameed</dc:creator>
  <cp:lastModifiedBy>Ahmed Hameed</cp:lastModifiedBy>
  <cp:revision>3</cp:revision>
  <dcterms:created xsi:type="dcterms:W3CDTF">2023-10-29T18:18:53Z</dcterms:created>
  <dcterms:modified xsi:type="dcterms:W3CDTF">2023-11-23T09:56:16Z</dcterms:modified>
</cp:coreProperties>
</file>