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7" r:id="rId2"/>
    <p:sldId id="258" r:id="rId3"/>
    <p:sldId id="259" r:id="rId4"/>
    <p:sldId id="260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8" d="100"/>
          <a:sy n="78" d="100"/>
        </p:scale>
        <p:origin x="18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Title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62399" y="1964267"/>
            <a:ext cx="7197726" cy="2421464"/>
          </a:xfrm>
        </p:spPr>
        <p:txBody>
          <a:bodyPr anchor="b">
            <a:normAutofit/>
          </a:bodyPr>
          <a:lstStyle>
            <a:lvl1pPr algn="r">
              <a:defRPr sz="48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2399" y="4385732"/>
            <a:ext cx="7197726" cy="1405467"/>
          </a:xfrm>
        </p:spPr>
        <p:txBody>
          <a:bodyPr anchor="t">
            <a:normAutofit/>
          </a:bodyPr>
          <a:lstStyle>
            <a:lvl1pPr marL="0" indent="0" algn="r">
              <a:buNone/>
              <a:defRPr sz="1800" cap="all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32558" y="5870575"/>
            <a:ext cx="1600200" cy="377825"/>
          </a:xfrm>
        </p:spPr>
        <p:txBody>
          <a:bodyPr/>
          <a:lstStyle/>
          <a:p>
            <a:fld id="{B61BEF0D-F0BB-DE4B-95CE-6DB70DBA9567}" type="datetimeFigureOut">
              <a:rPr lang="en-US" dirty="0"/>
              <a:pPr/>
              <a:t>11/23/2023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2399" y="5870575"/>
            <a:ext cx="4893958" cy="3778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08958" y="5870575"/>
            <a:ext cx="551167" cy="3778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732865"/>
            <a:ext cx="1013142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1600" y="932112"/>
            <a:ext cx="8759827" cy="3164976"/>
          </a:xfrm>
          <a:prstGeom prst="roundRect">
            <a:avLst>
              <a:gd name="adj" fmla="val 43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299603"/>
            <a:ext cx="10131427" cy="49371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3124199"/>
          </a:xfrm>
        </p:spPr>
        <p:txBody>
          <a:bodyPr anchor="ctr">
            <a:normAutofit/>
          </a:bodyPr>
          <a:lstStyle>
            <a:lvl1pPr algn="l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97875" y="3352800"/>
            <a:ext cx="9339184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7465" y="4343400"/>
            <a:ext cx="10152367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2" y="3308581"/>
            <a:ext cx="10131425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4777381"/>
            <a:ext cx="10131426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0" y="3886200"/>
            <a:ext cx="10135436" cy="8890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5200"/>
            <a:ext cx="10135436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2743199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1" y="3505200"/>
            <a:ext cx="10131428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8675" y="609599"/>
            <a:ext cx="2158552" cy="51816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7832116" cy="51816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308581"/>
            <a:ext cx="10131427" cy="1468800"/>
          </a:xfrm>
        </p:spPr>
        <p:txBody>
          <a:bodyPr anchor="b"/>
          <a:lstStyle>
            <a:lvl1pPr algn="l">
              <a:defRPr sz="40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7381"/>
            <a:ext cx="10131428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 cap="all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2" y="2142067"/>
            <a:ext cx="4995334" cy="3649134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21895" y="2142067"/>
            <a:ext cx="4995332" cy="3649133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3670" y="2218267"/>
            <a:ext cx="470905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1" y="2870201"/>
            <a:ext cx="4996923" cy="292099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96003" y="2226734"/>
            <a:ext cx="4722813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23483" y="2870201"/>
            <a:ext cx="4995334" cy="292099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11/23/2023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11/23/2023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11/23/2023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074333"/>
            <a:ext cx="3680885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8201" y="609601"/>
            <a:ext cx="6169026" cy="51816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445933"/>
            <a:ext cx="3680885" cy="1828800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600200"/>
            <a:ext cx="6164653" cy="13716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36253" y="914400"/>
            <a:ext cx="3280974" cy="4572000"/>
          </a:xfrm>
          <a:prstGeom prst="roundRect">
            <a:avLst>
              <a:gd name="adj" fmla="val 42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2971800"/>
            <a:ext cx="6164653" cy="1828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2142067"/>
            <a:ext cx="10131425" cy="3649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89660" y="5870575"/>
            <a:ext cx="1600200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11/23/2023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5870575"/>
            <a:ext cx="7827659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66060" y="5870575"/>
            <a:ext cx="551167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7" r:id="rId10"/>
    <p:sldLayoutId id="2147483663" r:id="rId11"/>
    <p:sldLayoutId id="2147483664" r:id="rId12"/>
    <p:sldLayoutId id="2147483665" r:id="rId13"/>
    <p:sldLayoutId id="2147483668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A6C7E4-2CB8-34D1-6348-8A44949C9B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/>
              <a:t>Past Perfect Tense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C5EDDDD-8700-CA80-E742-5BDC1690808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85801" y="2870201"/>
            <a:ext cx="10589078" cy="2920998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en-US" sz="2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Past Perfect Tense is used to express two types of actions which occurred or completed in the past. It is usually used to express an action which occurred a long time ago in past. It gives a sense of completion of an activity in past.</a:t>
            </a:r>
          </a:p>
          <a:p>
            <a:pPr algn="just"/>
            <a:r>
              <a:rPr lang="en-US" sz="2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Examples</a:t>
            </a:r>
          </a:p>
          <a:p>
            <a:pPr algn="just"/>
            <a:r>
              <a:rPr lang="en-US" sz="2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She had sent me her picture an year ago.</a:t>
            </a:r>
          </a:p>
          <a:p>
            <a:pPr algn="just"/>
            <a:r>
              <a:rPr lang="en-US" sz="2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It may also be used to state an action that occurred in the recent past, but if it is intended to convey a sense of completion of the action with reference to other activities taken place after the same action. </a:t>
            </a:r>
          </a:p>
          <a:p>
            <a:pPr algn="just"/>
            <a:r>
              <a:rPr lang="en-US" sz="2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Example: </a:t>
            </a:r>
          </a:p>
          <a:p>
            <a:pPr algn="just"/>
            <a:r>
              <a:rPr lang="en-US" sz="2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The patient had died before the doctor came. </a:t>
            </a:r>
            <a:endParaRPr lang="en-US" sz="20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87666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936913-ACBF-B130-6592-88EC10081B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Rules of Affirmative Sentences 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CFDDE13-6BAC-CF3C-22C4-7413CE6B60F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Past Perfect Tense 	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2E4213D-CB3E-FB8E-4335-720060F29F8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85801" y="2870201"/>
            <a:ext cx="10433956" cy="2920998"/>
          </a:xfrm>
        </p:spPr>
        <p:txBody>
          <a:bodyPr>
            <a:normAutofit/>
          </a:bodyPr>
          <a:lstStyle/>
          <a:p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Subject + had + Past Participle (3rd form of verb) + Object 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en-US" dirty="0"/>
              <a:t>Examples </a:t>
            </a:r>
          </a:p>
          <a:p>
            <a:pPr marL="91440" marR="9144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She had undergone heart surgery in her childhood.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91440" marR="9144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I had lost my camera. 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91440" marR="9144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She had cooked some food. 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65643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0EB002-DE88-8C94-D5AA-BB0A6A0826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Rules of Negative Sentences 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486737C-BB86-CD02-0014-047A5367A46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Past Perfect Tense 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98E8BDC-FC0F-D363-90A2-5DDE5CB7760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85801" y="2870201"/>
            <a:ext cx="9560378" cy="2920998"/>
          </a:xfrm>
        </p:spPr>
        <p:txBody>
          <a:bodyPr>
            <a:normAutofit/>
          </a:bodyPr>
          <a:lstStyle/>
          <a:p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Subject + had + Not + Past Participle + Object 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en-US" dirty="0"/>
              <a:t>Examples </a:t>
            </a: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He had not informed me about his illness. 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He had not finished his work. 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She had not applied for some job.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They had not cleaned their room.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07904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02F442-30C5-C959-D694-1A619948A5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Rules of Interrogative Sentences 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8BDC5D6-3A7A-B04C-B750-2A8A4AA3B69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Past Perfect Tense 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DEB25A9-C5FD-64B9-6A22-77BC6FD004B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85801" y="2870201"/>
            <a:ext cx="9707335" cy="2920998"/>
          </a:xfrm>
        </p:spPr>
        <p:txBody>
          <a:bodyPr>
            <a:normAutofit/>
          </a:bodyPr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Had + Subject + Past Participle + Object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b="1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    </a:t>
            </a:r>
            <a:r>
              <a:rPr lang="en-US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Examples: 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Had you completed your task?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Had he prepared himself for the exam? 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Had she prepared some food for the kids? 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Had I thought about my future?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273663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lestial">
  <a:themeElements>
    <a:clrScheme name="Celestial">
      <a:dk1>
        <a:sysClr val="windowText" lastClr="000000"/>
      </a:dk1>
      <a:lt1>
        <a:sysClr val="window" lastClr="FFFFFF"/>
      </a:lt1>
      <a:dk2>
        <a:srgbClr val="18276C"/>
      </a:dk2>
      <a:lt2>
        <a:srgbClr val="EBEBEB"/>
      </a:lt2>
      <a:accent1>
        <a:srgbClr val="AC3EC1"/>
      </a:accent1>
      <a:accent2>
        <a:srgbClr val="477BD1"/>
      </a:accent2>
      <a:accent3>
        <a:srgbClr val="46B298"/>
      </a:accent3>
      <a:accent4>
        <a:srgbClr val="90BA4C"/>
      </a:accent4>
      <a:accent5>
        <a:srgbClr val="DD9D31"/>
      </a:accent5>
      <a:accent6>
        <a:srgbClr val="E25247"/>
      </a:accent6>
      <a:hlink>
        <a:srgbClr val="C573D2"/>
      </a:hlink>
      <a:folHlink>
        <a:srgbClr val="CCAEE8"/>
      </a:folHlink>
    </a:clrScheme>
    <a:fontScheme name="Celestial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elestial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82000"/>
                <a:alpha val="7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0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1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6000"/>
                <a:hueMod val="100000"/>
                <a:satMod val="180000"/>
                <a:lumMod val="110000"/>
              </a:schemeClr>
            </a:gs>
            <a:gs pos="100000">
              <a:schemeClr val="phClr">
                <a:shade val="96000"/>
                <a:satMod val="160000"/>
                <a:lumMod val="100000"/>
              </a:schemeClr>
            </a:gs>
          </a:gsLst>
          <a:lin ang="4740000" scaled="1"/>
        </a:gradFill>
        <a:blipFill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lestial" id="{C4BB2A3D-0E93-4C5F-B0D2-9D3FCE089CC5}" vid="{42E5908D-19A2-46FD-89FA-638B126129E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{4D742F0B-F004-4C94-A25F-A76BFC6CAF00}tf03457452</Template>
  <TotalTime>19</TotalTime>
  <Words>261</Words>
  <Application>Microsoft Office PowerPoint</Application>
  <PresentationFormat>Widescreen</PresentationFormat>
  <Paragraphs>30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Times New Roman</vt:lpstr>
      <vt:lpstr>Celestial</vt:lpstr>
      <vt:lpstr>Past Perfect Tense</vt:lpstr>
      <vt:lpstr>Rules of Affirmative Sentences </vt:lpstr>
      <vt:lpstr>Rules of Negative Sentences </vt:lpstr>
      <vt:lpstr>Rules of Interrogative Sentences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Past Perfect Tense</dc:title>
  <dc:creator>Ahmed Hameed</dc:creator>
  <cp:lastModifiedBy>Ahmed Hameed</cp:lastModifiedBy>
  <cp:revision>3</cp:revision>
  <dcterms:created xsi:type="dcterms:W3CDTF">2023-10-29T18:18:53Z</dcterms:created>
  <dcterms:modified xsi:type="dcterms:W3CDTF">2023-11-23T09:56:16Z</dcterms:modified>
</cp:coreProperties>
</file>