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BBE2-AE73-F3AD-2F46-B332EB36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Continuous Tense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A7928-4B87-16BF-76A5-9E931881E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61607" y="2658533"/>
            <a:ext cx="7837367" cy="5762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2F910-FDB2-70D7-2AC8-08845AF4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5402" y="3243262"/>
            <a:ext cx="9603572" cy="263260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 Continuous Tense is used to mention an ongoing action of the past. It expresses past actions having an on- going nature. This tense is also called 'Past Progressive Tense’.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was waiting for you.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writing a letter.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was driving his car.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CDDB-A899-C8C6-9F62-D4DD8D0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Affirmative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FF3B6-091B-B5F2-3C0F-91E8060BE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10493" y="2658533"/>
            <a:ext cx="8588481" cy="5762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EE32B-CC10-645B-F21D-56C14AAB5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5402" y="3243262"/>
            <a:ext cx="9603572" cy="2632605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Subject + was/ were+ Present Participle (Verb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+Object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writing a letter.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was driving his car.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making preparation for the exam.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were eating their food.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1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E23E-A4DF-1C5C-7EA5-F078A21E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Negative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24FC0-44F5-278A-D179-6545FB725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08514" y="2658533"/>
            <a:ext cx="8090460" cy="5762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19455-A69B-5BB2-5531-B1FD2270C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02229" y="3243262"/>
            <a:ext cx="9396745" cy="2632605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 + was/were + not + Present Participle + Object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 was not sleeping.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not washing her clothes.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were not shouting.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were not driving carefully.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A6C3-2A5C-10DE-5B8B-5DA46480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Interrogative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A1263-F16B-E293-9B4D-9454E2BD5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61507" y="2658533"/>
            <a:ext cx="8637467" cy="5762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6B7C9-311A-B5DD-E4C8-6859C60B4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30829" y="3243262"/>
            <a:ext cx="9168145" cy="2632605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Was/were + Subject + Present Participle + Object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Examples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they going to their college?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you asking me something?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they calling you?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I answering the question correctly?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5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195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Organic</vt:lpstr>
      <vt:lpstr>Past Continuous Tense </vt:lpstr>
      <vt:lpstr>Rules For Affirmative </vt:lpstr>
      <vt:lpstr>Rules For Negative </vt:lpstr>
      <vt:lpstr>Rules for Interrogative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and Continuous Tense</dc:title>
  <dc:creator>Ahmed Hameed</dc:creator>
  <cp:lastModifiedBy>Ahmed Hameed</cp:lastModifiedBy>
  <cp:revision>3</cp:revision>
  <dcterms:created xsi:type="dcterms:W3CDTF">2023-10-29T18:06:18Z</dcterms:created>
  <dcterms:modified xsi:type="dcterms:W3CDTF">2023-11-21T17:51:24Z</dcterms:modified>
</cp:coreProperties>
</file>