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8" r:id="rId3"/>
    <p:sldId id="285" r:id="rId4"/>
    <p:sldId id="269" r:id="rId5"/>
    <p:sldId id="270" r:id="rId6"/>
    <p:sldId id="274" r:id="rId7"/>
    <p:sldId id="277" r:id="rId8"/>
    <p:sldId id="278" r:id="rId9"/>
    <p:sldId id="283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375"/>
  </p:normalViewPr>
  <p:slideViewPr>
    <p:cSldViewPr>
      <p:cViewPr varScale="1">
        <p:scale>
          <a:sx n="76" d="100"/>
          <a:sy n="76" d="100"/>
        </p:scale>
        <p:origin x="2144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11/22/23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BIOTECHNOLOGY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Biotechnology</a:t>
            </a:r>
            <a:r>
              <a:rPr lang="en-US" dirty="0"/>
              <a:t>- using living organisms to carry out processes that makes substances useful to humans</a:t>
            </a:r>
          </a:p>
          <a:p>
            <a:pPr marL="0" indent="0">
              <a:buNone/>
            </a:pPr>
            <a:endParaRPr lang="en-US" dirty="0"/>
          </a:p>
          <a:p>
            <a:pPr lvl="1"/>
            <a:r>
              <a:rPr lang="en-US" dirty="0"/>
              <a:t>Bacteria</a:t>
            </a:r>
          </a:p>
          <a:p>
            <a:pPr marL="274320" lvl="1" indent="0">
              <a:buNone/>
            </a:pPr>
            <a:endParaRPr lang="en-US" dirty="0"/>
          </a:p>
          <a:p>
            <a:pPr lvl="1"/>
            <a:r>
              <a:rPr lang="en-US" dirty="0"/>
              <a:t>Yeast</a:t>
            </a:r>
          </a:p>
          <a:p>
            <a:pPr marL="274320" lvl="1" indent="0">
              <a:buNone/>
            </a:pPr>
            <a:r>
              <a:rPr lang="en-US" dirty="0"/>
              <a:t> </a:t>
            </a:r>
          </a:p>
          <a:p>
            <a:r>
              <a:rPr lang="en-US" dirty="0"/>
              <a:t>Genetic Modification- changing the genetic material of an organism by removing, changing or inserting individual genes</a:t>
            </a:r>
          </a:p>
          <a:p>
            <a:pPr marL="0" indent="0"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B16836-B716-4345-95F1-6D36546FBB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 Modification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8A4F0A-91FE-9544-BCEF-962E46765704}"/>
              </a:ext>
            </a:extLst>
          </p:cNvPr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Making human proteins</a:t>
            </a:r>
          </a:p>
          <a:p>
            <a:endParaRPr lang="en-US" dirty="0"/>
          </a:p>
          <a:p>
            <a:r>
              <a:rPr lang="en-US" dirty="0"/>
              <a:t>Making herbicide- resistant crop plants</a:t>
            </a:r>
          </a:p>
          <a:p>
            <a:endParaRPr lang="en-US" dirty="0"/>
          </a:p>
          <a:p>
            <a:r>
              <a:rPr lang="en-US" dirty="0"/>
              <a:t>Making pest- resistant crop plants</a:t>
            </a:r>
          </a:p>
          <a:p>
            <a:endParaRPr lang="en-US" dirty="0"/>
          </a:p>
          <a:p>
            <a:r>
              <a:rPr lang="en-US" dirty="0"/>
              <a:t>Improving nutritional qualities of crop plants</a:t>
            </a:r>
          </a:p>
        </p:txBody>
      </p:sp>
    </p:spTree>
    <p:extLst>
      <p:ext uri="{BB962C8B-B14F-4D97-AF65-F5344CB8AC3E}">
        <p14:creationId xmlns:p14="http://schemas.microsoft.com/office/powerpoint/2010/main" val="9988005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TERMS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Recombinant plasmid- DNA found in the bacterial chromosome and much smaller circular pieces of DNA</a:t>
            </a:r>
          </a:p>
          <a:p>
            <a:endParaRPr lang="en-US" dirty="0"/>
          </a:p>
          <a:p>
            <a:r>
              <a:rPr lang="en-US" dirty="0"/>
              <a:t>Restriction enzymes- cut DNA molecules at specific points</a:t>
            </a:r>
          </a:p>
          <a:p>
            <a:endParaRPr lang="en-US" dirty="0"/>
          </a:p>
          <a:p>
            <a:r>
              <a:rPr lang="en-US" dirty="0"/>
              <a:t>DNA Ligase- are enzymes that join the cut ends of DNA</a:t>
            </a:r>
          </a:p>
          <a:p>
            <a:endParaRPr lang="en-US" dirty="0"/>
          </a:p>
          <a:p>
            <a:r>
              <a:rPr lang="en-US" dirty="0"/>
              <a:t>Sticky ends- length of unpaired bases on one strand of a DNA molecule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Genetically  Modified Bacteria</a:t>
            </a:r>
          </a:p>
        </p:txBody>
      </p:sp>
      <p:pic>
        <p:nvPicPr>
          <p:cNvPr id="4" name="Content Placeholder 3" descr="3234682_f520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1905000"/>
            <a:ext cx="6152356" cy="3855476"/>
          </a:xfrm>
        </p:spPr>
      </p:pic>
      <p:sp>
        <p:nvSpPr>
          <p:cNvPr id="5" name="Rectangle 4"/>
          <p:cNvSpPr/>
          <p:nvPr/>
        </p:nvSpPr>
        <p:spPr>
          <a:xfrm>
            <a:off x="228600" y="6019800"/>
            <a:ext cx="64008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/>
              <a:t>http://www.erewise.com/current-affairs/what-is-genetic-engineering_art531079bc2e5d1.html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GM plants provide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2800" dirty="0"/>
              <a:t>Increased resistance to a range of pests and pathogens</a:t>
            </a:r>
          </a:p>
          <a:p>
            <a:endParaRPr lang="en-US" sz="2800" dirty="0"/>
          </a:p>
          <a:p>
            <a:r>
              <a:rPr lang="en-US" sz="2800" dirty="0"/>
              <a:t>Increased heat and drought tolerance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Increased salt tolerance</a:t>
            </a:r>
          </a:p>
          <a:p>
            <a:pPr>
              <a:buNone/>
            </a:pPr>
            <a:endParaRPr lang="en-US" sz="2800" dirty="0"/>
          </a:p>
          <a:p>
            <a:r>
              <a:rPr lang="en-US" sz="2800" dirty="0"/>
              <a:t>A better tolerance of proteins, carbohydrates, lipids, vitamins and minerals</a:t>
            </a:r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solidFill>
                  <a:schemeClr val="tx1"/>
                </a:solidFill>
              </a:rPr>
              <a:t>Advantages of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447800"/>
            <a:ext cx="8229600" cy="5105400"/>
          </a:xfrm>
        </p:spPr>
        <p:txBody>
          <a:bodyPr>
            <a:normAutofit/>
          </a:bodyPr>
          <a:lstStyle/>
          <a:p>
            <a:r>
              <a:rPr lang="en-US" dirty="0"/>
              <a:t>Improved growth rates of plants and animals</a:t>
            </a:r>
          </a:p>
          <a:p>
            <a:r>
              <a:rPr lang="en-US" dirty="0">
                <a:solidFill>
                  <a:srgbClr val="FF0000"/>
                </a:solidFill>
              </a:rPr>
              <a:t>Genetically modified crops (GM crops)</a:t>
            </a:r>
            <a:r>
              <a:rPr lang="en-US" dirty="0"/>
              <a:t> usually have bigger yields</a:t>
            </a:r>
          </a:p>
          <a:p>
            <a:r>
              <a:rPr lang="en-US" dirty="0"/>
              <a:t>Crops can grow well in dry, hot or cold parts of the world</a:t>
            </a:r>
          </a:p>
          <a:p>
            <a:r>
              <a:rPr lang="en-US" dirty="0"/>
              <a:t>Crops can be engineered to produce plants that made their own pesticides or resistant to herbicides</a:t>
            </a:r>
          </a:p>
          <a:p>
            <a:r>
              <a:rPr lang="en-US" dirty="0"/>
              <a:t>Great deal of work done on the lungs of people with cystic fibrosis</a:t>
            </a:r>
          </a:p>
          <a:p>
            <a:r>
              <a:rPr lang="en-US" dirty="0"/>
              <a:t>Human insulin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" y="228600"/>
            <a:ext cx="9140952" cy="758952"/>
          </a:xfrm>
        </p:spPr>
        <p:txBody>
          <a:bodyPr>
            <a:noAutofit/>
          </a:bodyPr>
          <a:lstStyle/>
          <a:p>
            <a:r>
              <a:rPr lang="en-US" sz="3600" b="1" dirty="0">
                <a:solidFill>
                  <a:schemeClr val="tx1"/>
                </a:solidFill>
              </a:rPr>
              <a:t>Concerns about Genetic Engineering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04800" y="1600200"/>
            <a:ext cx="8503920" cy="4572000"/>
          </a:xfrm>
        </p:spPr>
        <p:txBody>
          <a:bodyPr>
            <a:normAutofit/>
          </a:bodyPr>
          <a:lstStyle/>
          <a:p>
            <a:r>
              <a:rPr lang="en-US" sz="3200" dirty="0"/>
              <a:t>Insects may become pesticide-resistant since they are on a constant diet of pesticide-producing plants</a:t>
            </a:r>
          </a:p>
          <a:p>
            <a:r>
              <a:rPr lang="en-US" sz="3200" dirty="0"/>
              <a:t>Effect of GM crops on human health</a:t>
            </a:r>
          </a:p>
          <a:p>
            <a:r>
              <a:rPr lang="en-US" sz="3200" dirty="0"/>
              <a:t>Genes from genetically modified plants and animals might spread into the wildlife of the countryside</a:t>
            </a:r>
          </a:p>
          <a:p>
            <a:r>
              <a:rPr lang="en-US" sz="3200" dirty="0"/>
              <a:t>Manipulation of genes of future generation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/>
              <a:t>IGCSE Combined Sciences Biology (Oxford Int. AQA Examinations)    	</a:t>
            </a:r>
          </a:p>
          <a:p>
            <a:pPr marL="0" indent="0">
              <a:buNone/>
            </a:pPr>
            <a:r>
              <a:rPr lang="en-US" dirty="0"/>
              <a:t>   Images from Google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err="1"/>
              <a:t>Edexcel</a:t>
            </a:r>
            <a:r>
              <a:rPr lang="en-US" dirty="0"/>
              <a:t> IGCSE Biology (Pearson)</a:t>
            </a:r>
          </a:p>
          <a:p>
            <a:pPr marL="0" indent="0">
              <a:buNone/>
            </a:pPr>
            <a:r>
              <a:rPr lang="en-GB" dirty="0"/>
              <a:t>Cambridge IGCSE Biology 3</a:t>
            </a:r>
            <a:r>
              <a:rPr lang="en-GB" baseline="30000" dirty="0"/>
              <a:t>rd</a:t>
            </a:r>
            <a:r>
              <a:rPr lang="en-GB" dirty="0"/>
              <a:t> ed. </a:t>
            </a:r>
          </a:p>
          <a:p>
            <a:pPr marL="0" indent="0">
              <a:buNone/>
            </a:pPr>
            <a:r>
              <a:rPr lang="en-US" dirty="0"/>
              <a:t>Biology for Cambridge IGCSE Coursebook 4</a:t>
            </a:r>
            <a:r>
              <a:rPr lang="en-US" baseline="30000" dirty="0"/>
              <a:t>th</a:t>
            </a:r>
            <a:r>
              <a:rPr lang="en-US" dirty="0"/>
              <a:t> ed.</a:t>
            </a:r>
            <a:endParaRPr lang="en-GB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374316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353</TotalTime>
  <Words>309</Words>
  <Application>Microsoft Macintosh PowerPoint</Application>
  <PresentationFormat>On-screen Show (4:3)</PresentationFormat>
  <Paragraphs>54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Georgia</vt:lpstr>
      <vt:lpstr>Wingdings</vt:lpstr>
      <vt:lpstr>Wingdings 2</vt:lpstr>
      <vt:lpstr>Civic</vt:lpstr>
      <vt:lpstr>BIOTECHNOLOGY</vt:lpstr>
      <vt:lpstr>Key Terms</vt:lpstr>
      <vt:lpstr>Genetic Modification</vt:lpstr>
      <vt:lpstr>KEY TERMS</vt:lpstr>
      <vt:lpstr>Genetically  Modified Bacteria</vt:lpstr>
      <vt:lpstr>GM plants provide</vt:lpstr>
      <vt:lpstr>Advantages of Genetic Engineering</vt:lpstr>
      <vt:lpstr>Concerns about Genetic Engineering</vt:lpstr>
      <vt:lpstr>Sources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MICROORGANISMS AND GENETIC MODIFICATION</dc:title>
  <dc:creator>Ailyn G. Sungcaya</dc:creator>
  <cp:lastModifiedBy>Ailyn Sungcaya</cp:lastModifiedBy>
  <cp:revision>31</cp:revision>
  <dcterms:created xsi:type="dcterms:W3CDTF">2006-08-16T00:00:00Z</dcterms:created>
  <dcterms:modified xsi:type="dcterms:W3CDTF">2023-11-22T04:20:00Z</dcterms:modified>
</cp:coreProperties>
</file>