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9" r:id="rId4"/>
    <p:sldId id="288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1" autoAdjust="0"/>
    <p:restoredTop sz="94375"/>
  </p:normalViewPr>
  <p:slideViewPr>
    <p:cSldViewPr>
      <p:cViewPr varScale="1">
        <p:scale>
          <a:sx n="76" d="100"/>
          <a:sy n="76" d="100"/>
        </p:scale>
        <p:origin x="20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SEXUALLY TRANSMITTED INFECTIONS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sexually transmitted infection (STI): </a:t>
            </a:r>
            <a:r>
              <a:rPr lang="en-US" dirty="0"/>
              <a:t>a disease caused by pathogens that are transmitted during sexual contact</a:t>
            </a:r>
          </a:p>
          <a:p>
            <a:r>
              <a:rPr lang="en-US" dirty="0">
                <a:solidFill>
                  <a:srgbClr val="7030A0"/>
                </a:solidFill>
              </a:rPr>
              <a:t>AIDS: </a:t>
            </a:r>
            <a:r>
              <a:rPr lang="en-US" dirty="0"/>
              <a:t>acquired immune deficiency syndrome; a disease caused by HIV, which destroys white blood cells and therefore reduces the ability of the immune system to defend against other pathogens</a:t>
            </a:r>
          </a:p>
          <a:p>
            <a:r>
              <a:rPr lang="en-US" dirty="0">
                <a:solidFill>
                  <a:srgbClr val="7030A0"/>
                </a:solidFill>
              </a:rPr>
              <a:t>HIV: </a:t>
            </a:r>
            <a:r>
              <a:rPr lang="en-US" dirty="0"/>
              <a:t>the human immunodeficiency virus</a:t>
            </a:r>
          </a:p>
        </p:txBody>
      </p:sp>
    </p:spTree>
    <p:extLst>
      <p:ext uri="{BB962C8B-B14F-4D97-AF65-F5344CB8AC3E}">
        <p14:creationId xmlns:p14="http://schemas.microsoft.com/office/powerpoint/2010/main" val="334582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F3669-E717-C64E-AC0C-BC8F9F3A3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HIV WORKS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D8FD31-FFA7-BC4A-8770-A3C062E0D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49488"/>
            <a:ext cx="7315200" cy="4324350"/>
          </a:xfrm>
        </p:spPr>
      </p:pic>
    </p:spTree>
    <p:extLst>
      <p:ext uri="{BB962C8B-B14F-4D97-AF65-F5344CB8AC3E}">
        <p14:creationId xmlns:p14="http://schemas.microsoft.com/office/powerpoint/2010/main" val="58543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Preventing HIV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Through sexual contact</a:t>
            </a:r>
          </a:p>
          <a:p>
            <a:endParaRPr lang="en-GB" dirty="0"/>
          </a:p>
          <a:p>
            <a:r>
              <a:rPr lang="en-GB" dirty="0"/>
              <a:t>Through blood contact</a:t>
            </a:r>
          </a:p>
          <a:p>
            <a:endParaRPr lang="en-GB" dirty="0"/>
          </a:p>
          <a:p>
            <a:r>
              <a:rPr lang="en-GB" dirty="0"/>
              <a:t>Through breast feeding</a:t>
            </a:r>
          </a:p>
          <a:p>
            <a:pPr marL="109728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3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en-US" dirty="0"/>
              <a:t>Sources: Biology for Cambridge IGCSE 				Coursebook</a:t>
            </a:r>
          </a:p>
          <a:p>
            <a:pPr>
              <a:buNone/>
            </a:pPr>
            <a:r>
              <a:rPr lang="en-US" dirty="0"/>
              <a:t>			Images from Google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385</TotalTime>
  <Words>92</Words>
  <Application>Microsoft Macintosh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Georgia</vt:lpstr>
      <vt:lpstr>Trebuchet MS</vt:lpstr>
      <vt:lpstr>Wingdings 2</vt:lpstr>
      <vt:lpstr>Urban</vt:lpstr>
      <vt:lpstr>SEXUALLY TRANSMITTED INFECTIONS</vt:lpstr>
      <vt:lpstr>Key Words</vt:lpstr>
      <vt:lpstr>HOW HIV WORKS</vt:lpstr>
      <vt:lpstr>Preventing HIV transmission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Ailyn G. Sungcaya</dc:creator>
  <cp:lastModifiedBy>Ailyn Sungcaya</cp:lastModifiedBy>
  <cp:revision>43</cp:revision>
  <dcterms:created xsi:type="dcterms:W3CDTF">2006-08-16T00:00:00Z</dcterms:created>
  <dcterms:modified xsi:type="dcterms:W3CDTF">2023-09-15T17:10:54Z</dcterms:modified>
</cp:coreProperties>
</file>