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132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07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468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95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3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70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920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10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06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05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44965-8D10-4345-9E12-B6511A64C726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3CE7C-5FBA-4C9E-9298-5F11D1AD5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22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Classify the following diseases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228600" y="1676400"/>
          <a:ext cx="8504238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Transmissible Diseases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Direct Contact or</a:t>
                      </a:r>
                    </a:p>
                    <a:p>
                      <a:r>
                        <a:rPr lang="en-GB" sz="2000" dirty="0"/>
                        <a:t>Indirect</a:t>
                      </a:r>
                      <a:r>
                        <a:rPr lang="en-GB" sz="2000" baseline="0" dirty="0"/>
                        <a:t> Contact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/>
                        <a:t>Group to which pathogen belongs (virus, bacteria, </a:t>
                      </a:r>
                      <a:r>
                        <a:rPr lang="en-GB" sz="2000" dirty="0" err="1"/>
                        <a:t>protoctists</a:t>
                      </a:r>
                      <a:r>
                        <a:rPr lang="en-GB" sz="2000" baseline="0" dirty="0"/>
                        <a:t> or fungi)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Poliomyelitis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Common colds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Athlete’s 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Salmonella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Malaria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AIDS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Cholera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/>
                        <a:t>Syphilis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430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Classify the following diseases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21636410"/>
              </p:ext>
            </p:extLst>
          </p:nvPr>
        </p:nvGraphicFramePr>
        <p:xfrm>
          <a:off x="228600" y="1676400"/>
          <a:ext cx="8504238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4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Transmissible Diseases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Direct Contact or</a:t>
                      </a:r>
                    </a:p>
                    <a:p>
                      <a:r>
                        <a:rPr lang="en-GB" dirty="0"/>
                        <a:t>Indirect</a:t>
                      </a:r>
                      <a:r>
                        <a:rPr lang="en-GB" baseline="0" dirty="0"/>
                        <a:t> Contact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Group to which pathogen belongs (virus, bacteria, </a:t>
                      </a:r>
                      <a:r>
                        <a:rPr lang="en-GB" dirty="0" err="1"/>
                        <a:t>protoctists</a:t>
                      </a:r>
                      <a:r>
                        <a:rPr lang="en-GB" baseline="0" dirty="0"/>
                        <a:t> or fungi)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Poliomyelitis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I-water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Common colds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I-air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Athlete’s foot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Salmonella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I-food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Malaria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I-vector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D-blood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Cholera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I-water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Syphilis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D-skin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849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86</Words>
  <Application>Microsoft Macintosh PowerPoint</Application>
  <PresentationFormat>On-screen Show (4:3)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Classify the following diseases</vt:lpstr>
      <vt:lpstr>Classify the following diseases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Classify the following diseases</dc:title>
  <dc:creator>HP</dc:creator>
  <cp:lastModifiedBy>Ailyn Sungcaya</cp:lastModifiedBy>
  <cp:revision>4</cp:revision>
  <dcterms:created xsi:type="dcterms:W3CDTF">2019-08-24T07:55:03Z</dcterms:created>
  <dcterms:modified xsi:type="dcterms:W3CDTF">2023-09-15T16:22:53Z</dcterms:modified>
</cp:coreProperties>
</file>