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951BE-11AC-A5F5-9E26-539CD0099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C58517-B31A-D11B-1835-867A92DEF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DEA76-FE1E-5EE4-FAC7-35AC10A69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ECFB-EA46-4E3B-BE12-8C6B14467894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B117D-C8B2-8FA4-3AEC-04409F806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BF799-B047-F4E4-4F3E-24746C6F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5A50-6F7D-454E-8620-7463269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7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0D688-51A6-5338-6471-E9C1FB53C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BEC3CF-18CF-37A7-371E-F2EA810B3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9E150-4E4E-6E8B-8E59-346E3DED3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ECFB-EA46-4E3B-BE12-8C6B14467894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DF5BB-8949-53FD-24D0-B6EC0531B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E11F8-2CD7-3043-7C73-164E2A315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5A50-6F7D-454E-8620-7463269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9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4AD752-44DC-A51C-04D3-3235069054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979584-DF55-6E0A-A395-A0994846D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E64AD-CA13-EE65-15DE-A0C7B1340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ECFB-EA46-4E3B-BE12-8C6B14467894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3027D-0A74-0F3A-D8A6-9DB1264F3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09DC9-950F-A20C-5ADC-D79F0AF75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5A50-6F7D-454E-8620-7463269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5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363B6-2273-F7B0-C6C6-963AEF2F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82C20-A876-6F6D-F460-8A7C042C7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D2479-BEDD-3882-F01B-B7A0E48DD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ECFB-EA46-4E3B-BE12-8C6B14467894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4DFEE-D613-ED56-AE3C-B6F64CFE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D241B-3CF8-1831-7776-62EA862B3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5A50-6F7D-454E-8620-7463269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5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5ABB4-D8B4-A07E-CEC9-F01EB041E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677ABD-89B6-0956-F46D-D48B2EB62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F952E-A032-B1CF-AA31-E2851C692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ECFB-EA46-4E3B-BE12-8C6B14467894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FF9CE-532D-BAAC-911D-0593D1F78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326E9-A44F-61BA-FD86-2FB3C0B89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5A50-6F7D-454E-8620-7463269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6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A1227-BA64-21E6-9DF4-E21AD9747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58952-11F8-4FDC-65BE-E2B421399C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FB8419-FC97-9BF9-EEE3-62CC3E3E8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6F550-C8BD-6BE0-9903-0817B272D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ECFB-EA46-4E3B-BE12-8C6B14467894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0EFD9-55BA-9D64-9366-D3D420A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56EE33-077A-3B37-A1F4-B6F2DF5CF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5A50-6F7D-454E-8620-7463269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06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C8EC4-74AA-877B-5F4A-EB183050B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CBB85-2C9A-0AD4-C921-50A86ED97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AB6911-B0E6-B9FA-B93A-14DDFD2CF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85EFCB-3423-F15D-FA6B-EFB35B02DE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33765-DBC3-4A4B-4717-A742A067F2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3D17DE-9D26-8932-211F-5BFAFBE4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ECFB-EA46-4E3B-BE12-8C6B14467894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ACF044-8B59-E528-116C-6E4D941F0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11946A-E081-787A-5733-DCBEEE544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5A50-6F7D-454E-8620-7463269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87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56687-49B1-E258-D05D-26C24F302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F11DD-860C-F13E-942A-CF2F88A85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ECFB-EA46-4E3B-BE12-8C6B14467894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50A165-81CF-E742-610F-7E82ED31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42C48B-B81D-3958-45B2-8CF3CD3F8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5A50-6F7D-454E-8620-7463269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28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594371-EDBD-EE65-64BF-2E37C4433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ECFB-EA46-4E3B-BE12-8C6B14467894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DFEBD1-9064-1B35-D85F-A6379874A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82FE27-857D-F0C8-6E9F-C9A167513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5A50-6F7D-454E-8620-7463269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7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54E6F-222A-E63E-F9F3-C92326CF2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5B5B0-E8BC-E0A4-B2D7-9C1C42F81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B3928-7014-8FF0-C678-2C7AEA0430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B8AF3-A304-C39C-A2CA-B4058D021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ECFB-EA46-4E3B-BE12-8C6B14467894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9C7755-B2D5-A475-2CFA-5ADC18252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5116B-3860-D14F-1DFC-3FD204A95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5A50-6F7D-454E-8620-7463269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17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43DAB-92B9-E318-3728-7E2C45009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3A4A93-9C19-9AB9-7F2B-BAE7E3017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388232-2EC8-CF16-F792-431D624AF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8E60C-D54B-1855-1E2E-4E0ABA2F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ECFB-EA46-4E3B-BE12-8C6B14467894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DA7BA-9ADB-D672-FF4E-2E753CF95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625FEE-FD05-18DD-7073-40F23089D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5A50-6F7D-454E-8620-7463269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5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FA5FA6-8C6E-B21A-AC5C-61045BFA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470884-946C-C6E0-921B-AAFCD2AAD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AA9E2-5F4A-D220-A2E6-DE248824A6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0ECFB-EA46-4E3B-BE12-8C6B14467894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833A5-FBC2-C617-31B2-A4DA9F3602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62A9D-6572-EE7C-CA61-7828A1C73C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D5A50-6F7D-454E-8620-7463269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26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FE4A28-B2F7-5E41-7E17-B99AF63C9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115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 a Storyteller</a:t>
            </a:r>
            <a:endParaRPr lang="en-US" sz="115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590A07-2A40-64F5-6D89-6F35A46F34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en-GB"/>
              <a:t>T2 </a:t>
            </a:r>
            <a:r>
              <a:rPr lang="en-GB" err="1"/>
              <a:t>Wk</a:t>
            </a:r>
            <a:r>
              <a:rPr lang="en-GB"/>
              <a:t> 2 D1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85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6152AB-DB4E-43E1-BE8B-9E2B5DE4C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743290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729038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974597-A832-B5DB-2AC9-86E9E2F70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347730"/>
            <a:ext cx="10168128" cy="2052034"/>
          </a:xfrm>
        </p:spPr>
        <p:txBody>
          <a:bodyPr>
            <a:normAutofit/>
          </a:bodyPr>
          <a:lstStyle/>
          <a:p>
            <a:r>
              <a:rPr lang="en-GB" sz="4800"/>
              <a:t>Lesson Objective</a:t>
            </a:r>
            <a:endParaRPr lang="en-US" sz="48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01050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F9B810-81B4-287B-4482-A38770AF57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790038"/>
              </p:ext>
            </p:extLst>
          </p:nvPr>
        </p:nvGraphicFramePr>
        <p:xfrm>
          <a:off x="1935289" y="3786788"/>
          <a:ext cx="9516482" cy="1652603"/>
        </p:xfrm>
        <a:graphic>
          <a:graphicData uri="http://schemas.openxmlformats.org/drawingml/2006/table">
            <a:tbl>
              <a:tblPr/>
              <a:tblGrid>
                <a:gridCol w="9516482">
                  <a:extLst>
                    <a:ext uri="{9D8B030D-6E8A-4147-A177-3AD203B41FA5}">
                      <a16:colId xmlns:a16="http://schemas.microsoft.com/office/drawing/2014/main" val="2596982784"/>
                    </a:ext>
                  </a:extLst>
                </a:gridCol>
              </a:tblGrid>
              <a:tr h="1652603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By the end of the lesson, learners will be able to </a:t>
                      </a:r>
                      <a:endParaRPr lang="en-US" sz="4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300" b="0" i="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To change code to get the right result.</a:t>
                      </a:r>
                      <a:endParaRPr lang="en-US" sz="4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9421" marR="269421" marT="224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031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37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9E881A4-A468-403A-9941-F8FFD5C68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B04B366-C64C-77F1-46DE-89ED99AC72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6227" y="871444"/>
            <a:ext cx="2429680" cy="511511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6F168544-607B-491A-8601-3087D0FCE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8703" y="1"/>
            <a:ext cx="742329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F7385D-A332-A389-90E0-AC4048D28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3287" y="871442"/>
            <a:ext cx="5667269" cy="128902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700" b="1" kern="1200">
                <a:solidFill>
                  <a:srgbClr val="595959"/>
                </a:solidFill>
                <a:effectLst/>
                <a:latin typeface="+mj-lt"/>
                <a:ea typeface="+mj-ea"/>
                <a:cs typeface="+mj-cs"/>
              </a:rPr>
              <a:t>Hook Activity – Group Activity (10 mins)</a:t>
            </a:r>
            <a:br>
              <a:rPr lang="en-US" sz="2700" kern="1200">
                <a:solidFill>
                  <a:srgbClr val="595959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2700" kern="1200">
              <a:solidFill>
                <a:srgbClr val="59595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D5223D-D08D-DB24-1CFD-D4E5B61AB764}"/>
              </a:ext>
            </a:extLst>
          </p:cNvPr>
          <p:cNvSpPr txBox="1"/>
          <p:nvPr/>
        </p:nvSpPr>
        <p:spPr>
          <a:xfrm>
            <a:off x="5653287" y="2447337"/>
            <a:ext cx="5667269" cy="35392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595959"/>
                </a:solidFill>
                <a:effectLst/>
              </a:rPr>
              <a:t>What can be done to make the </a:t>
            </a:r>
            <a:r>
              <a:rPr lang="en-US" sz="2000" dirty="0" err="1">
                <a:solidFill>
                  <a:srgbClr val="595959"/>
                </a:solidFill>
                <a:effectLst/>
              </a:rPr>
              <a:t>colour</a:t>
            </a:r>
            <a:r>
              <a:rPr lang="en-US" sz="2000" dirty="0">
                <a:solidFill>
                  <a:srgbClr val="595959"/>
                </a:solidFill>
                <a:effectLst/>
              </a:rPr>
              <a:t> change faster.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595959"/>
                </a:solidFill>
                <a:effectLst/>
              </a:rPr>
              <a:t>What can be done to make the </a:t>
            </a:r>
            <a:r>
              <a:rPr lang="en-US" sz="2000" dirty="0" err="1">
                <a:solidFill>
                  <a:srgbClr val="595959"/>
                </a:solidFill>
                <a:effectLst/>
              </a:rPr>
              <a:t>colour</a:t>
            </a:r>
            <a:r>
              <a:rPr lang="en-US" sz="2000" dirty="0">
                <a:solidFill>
                  <a:srgbClr val="595959"/>
                </a:solidFill>
                <a:effectLst/>
              </a:rPr>
              <a:t> change slower.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Can you make other suggestions that will change the output of the program.</a:t>
            </a:r>
            <a:endParaRPr lang="en-US" sz="2000" dirty="0">
              <a:solidFill>
                <a:srgbClr val="595959"/>
              </a:solidFill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434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CEF62-DD46-E19D-DE8F-6578D25F4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5074024"/>
            <a:ext cx="10109199" cy="59803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Discussion Time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395AE0-8789-FAD6-A987-32E65C185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2000" cy="4390253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4BACA3A-281A-3B07-B84A-135C729679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758"/>
          <a:stretch/>
        </p:blipFill>
        <p:spPr bwMode="auto">
          <a:xfrm>
            <a:off x="892329" y="496960"/>
            <a:ext cx="10434283" cy="3392553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667AA61-5C27-F30F-D229-06CBE5709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1" y="4811517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528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64E664-DB90-B54D-E7BA-B88B61915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184" y="1724524"/>
            <a:ext cx="3616913" cy="279516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Main Activity– Pair Work (20 mins)</a:t>
            </a:r>
            <a:br>
              <a:rPr lang="en-US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1800" b="1" kern="1200" dirty="0">
                <a:solidFill>
                  <a:schemeClr val="tx1"/>
                </a:solidFill>
                <a:latin typeface="Calibri" panose="020F0502020204030204" pitchFamily="34" charset="0"/>
                <a:cs typeface="+mj-cs"/>
              </a:rPr>
              <a:t>W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ork in pairs to complete the activity on book pg 100 using scratch software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Extension task: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Create your own program that show changes. 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208EEE6-36D2-5628-659E-EFF64B7091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45649" y="578738"/>
            <a:ext cx="4408853" cy="567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343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8BFB19-5657-5FB3-AF81-727407EEF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6600" b="1" u="sng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Exit Ticket</a:t>
            </a:r>
            <a:endParaRPr lang="en-US" sz="660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BFDB9-A4BB-90AA-42D7-35DFFEE90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en-US" sz="24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Give example of any 3 blocks that make change in the program.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68660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132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Times New Roman</vt:lpstr>
      <vt:lpstr>Office Theme</vt:lpstr>
      <vt:lpstr>Be a Storyteller</vt:lpstr>
      <vt:lpstr>Lesson Objective</vt:lpstr>
      <vt:lpstr>Hook Activity – Group Activity (10 mins) </vt:lpstr>
      <vt:lpstr>Discussion Time</vt:lpstr>
      <vt:lpstr>Main Activity– Pair Work (20 mins) Work in pairs to complete the activity on book pg 100 using scratch software  Extension task: Create your own program that show changes.  </vt:lpstr>
      <vt:lpstr>Exit Ticket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a Storyteller</dc:title>
  <dc:creator>Shomaila Ali</dc:creator>
  <cp:lastModifiedBy>Shomaila Ali</cp:lastModifiedBy>
  <cp:revision>1</cp:revision>
  <dcterms:created xsi:type="dcterms:W3CDTF">2023-12-10T18:36:41Z</dcterms:created>
  <dcterms:modified xsi:type="dcterms:W3CDTF">2023-12-10T18:47:00Z</dcterms:modified>
</cp:coreProperties>
</file>