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6" r:id="rId2"/>
    <p:sldId id="277" r:id="rId3"/>
    <p:sldId id="282" r:id="rId4"/>
    <p:sldId id="283" r:id="rId5"/>
    <p:sldId id="284" r:id="rId6"/>
    <p:sldId id="285" r:id="rId7"/>
    <p:sldId id="286" r:id="rId8"/>
    <p:sldId id="287" r:id="rId9"/>
    <p:sldId id="281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328"/>
    <a:srgbClr val="DAE7F5"/>
    <a:srgbClr val="8CC380"/>
    <a:srgbClr val="82AD5E"/>
    <a:srgbClr val="7077B4"/>
    <a:srgbClr val="4065A9"/>
    <a:srgbClr val="4A753C"/>
    <a:srgbClr val="558F3A"/>
    <a:srgbClr val="B1B954"/>
    <a:srgbClr val="A0A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4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3792" y="172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ducational-resourc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ducational-resourc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A242EF83-59ED-6E4A-AA01-40C23725D641}"/>
              </a:ext>
            </a:extLst>
          </p:cNvPr>
          <p:cNvSpPr/>
          <p:nvPr/>
        </p:nvSpPr>
        <p:spPr>
          <a:xfrm>
            <a:off x="8482361" y="6148039"/>
            <a:ext cx="475786" cy="512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8F9F97F9-FD4C-AD4B-8C4A-337F49DF2028}"/>
              </a:ext>
            </a:extLst>
          </p:cNvPr>
          <p:cNvSpPr/>
          <p:nvPr/>
        </p:nvSpPr>
        <p:spPr>
          <a:xfrm>
            <a:off x="118945" y="6006790"/>
            <a:ext cx="1055649" cy="70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C2625-7906-534C-954A-6B1D3AB66661}"/>
              </a:ext>
            </a:extLst>
          </p:cNvPr>
          <p:cNvSpPr txBox="1"/>
          <p:nvPr/>
        </p:nvSpPr>
        <p:spPr>
          <a:xfrm>
            <a:off x="4121344" y="367186"/>
            <a:ext cx="5848830" cy="830997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effectLst/>
              </a:rPr>
              <a:t>Autobiography</a:t>
            </a:r>
          </a:p>
        </p:txBody>
      </p:sp>
    </p:spTree>
    <p:extLst>
      <p:ext uri="{BB962C8B-B14F-4D97-AF65-F5344CB8AC3E}">
        <p14:creationId xmlns:p14="http://schemas.microsoft.com/office/powerpoint/2010/main" val="12860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0015D6-8B0F-C54F-A873-62874D4984E8}"/>
              </a:ext>
            </a:extLst>
          </p:cNvPr>
          <p:cNvSpPr txBox="1"/>
          <p:nvPr/>
        </p:nvSpPr>
        <p:spPr>
          <a:xfrm>
            <a:off x="491575" y="524696"/>
            <a:ext cx="8160849" cy="830997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800" b="0" i="0" dirty="0">
                <a:effectLst/>
              </a:rPr>
              <a:t>Title: </a:t>
            </a:r>
            <a:endParaRPr lang="en-US" sz="4800" b="1" dirty="0">
              <a:ln w="28575">
                <a:noFill/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CBBE8-9B22-2A46-8708-C56C21D5E055}"/>
              </a:ext>
            </a:extLst>
          </p:cNvPr>
          <p:cNvSpPr txBox="1"/>
          <p:nvPr/>
        </p:nvSpPr>
        <p:spPr>
          <a:xfrm>
            <a:off x="902367" y="1480376"/>
            <a:ext cx="7339264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r>
              <a:rPr lang="en-GB" sz="2000" b="0" i="0" dirty="0">
                <a:effectLst/>
              </a:rPr>
              <a:t>                                Insert picture here</a:t>
            </a:r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948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0015D6-8B0F-C54F-A873-62874D4984E8}"/>
              </a:ext>
            </a:extLst>
          </p:cNvPr>
          <p:cNvSpPr txBox="1"/>
          <p:nvPr/>
        </p:nvSpPr>
        <p:spPr>
          <a:xfrm>
            <a:off x="491575" y="524696"/>
            <a:ext cx="8160849" cy="830997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800" i="0" dirty="0">
                <a:effectLst/>
              </a:rPr>
              <a:t>Introduction</a:t>
            </a:r>
            <a:endParaRPr lang="en-US" sz="4800" dirty="0">
              <a:ln w="28575">
                <a:noFill/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CBBE8-9B22-2A46-8708-C56C21D5E055}"/>
              </a:ext>
            </a:extLst>
          </p:cNvPr>
          <p:cNvSpPr txBox="1"/>
          <p:nvPr/>
        </p:nvSpPr>
        <p:spPr>
          <a:xfrm>
            <a:off x="902367" y="2186690"/>
            <a:ext cx="7339264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r>
              <a:rPr lang="en-GB" sz="2000" b="0" i="0" dirty="0">
                <a:solidFill>
                  <a:srgbClr val="172B4D"/>
                </a:solidFill>
                <a:effectLst/>
              </a:rPr>
              <a:t>                                               </a:t>
            </a:r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DE211-FB10-10FB-FD09-D08D45D4AFA8}"/>
              </a:ext>
            </a:extLst>
          </p:cNvPr>
          <p:cNvSpPr txBox="1"/>
          <p:nvPr/>
        </p:nvSpPr>
        <p:spPr>
          <a:xfrm>
            <a:off x="902367" y="1355693"/>
            <a:ext cx="7339264" cy="707886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An attention-grabbing introduction to make the audience want to read on.</a:t>
            </a:r>
            <a:endParaRPr lang="en-US" sz="2000" dirty="0">
              <a:ln w="28575">
                <a:noFill/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6DF07-993F-E55C-D92B-36AC03EF2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87" y="4562947"/>
            <a:ext cx="2014396" cy="20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7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0015D6-8B0F-C54F-A873-62874D4984E8}"/>
              </a:ext>
            </a:extLst>
          </p:cNvPr>
          <p:cNvSpPr txBox="1"/>
          <p:nvPr/>
        </p:nvSpPr>
        <p:spPr>
          <a:xfrm>
            <a:off x="491575" y="524696"/>
            <a:ext cx="8160849" cy="584775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effectLst/>
              </a:rPr>
              <a:t>Early Childhood and Family Information</a:t>
            </a:r>
            <a:endParaRPr lang="en-US" sz="3200" dirty="0">
              <a:ln w="28575">
                <a:noFill/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CBBE8-9B22-2A46-8708-C56C21D5E055}"/>
              </a:ext>
            </a:extLst>
          </p:cNvPr>
          <p:cNvSpPr txBox="1"/>
          <p:nvPr/>
        </p:nvSpPr>
        <p:spPr>
          <a:xfrm>
            <a:off x="902367" y="2332208"/>
            <a:ext cx="7339264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r>
              <a:rPr lang="en-GB" sz="2000" b="0" i="0" dirty="0">
                <a:solidFill>
                  <a:srgbClr val="172B4D"/>
                </a:solidFill>
                <a:effectLst/>
              </a:rPr>
              <a:t>                                               </a:t>
            </a:r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DE211-FB10-10FB-FD09-D08D45D4AFA8}"/>
              </a:ext>
            </a:extLst>
          </p:cNvPr>
          <p:cNvSpPr txBox="1"/>
          <p:nvPr/>
        </p:nvSpPr>
        <p:spPr>
          <a:xfrm>
            <a:off x="754473" y="1213008"/>
            <a:ext cx="7635051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When and where were you born?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Who is in your family and where did you grow up?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What important or exciting things have happened in your life?</a:t>
            </a:r>
          </a:p>
        </p:txBody>
      </p:sp>
      <p:pic>
        <p:nvPicPr>
          <p:cNvPr id="4" name="Picture 3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id="{5CE7495A-71B0-3C25-C891-000EBA936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70" y="4225034"/>
            <a:ext cx="1636321" cy="21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3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0015D6-8B0F-C54F-A873-62874D4984E8}"/>
              </a:ext>
            </a:extLst>
          </p:cNvPr>
          <p:cNvSpPr txBox="1"/>
          <p:nvPr/>
        </p:nvSpPr>
        <p:spPr>
          <a:xfrm>
            <a:off x="491575" y="524696"/>
            <a:ext cx="8160849" cy="646331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0" i="0" dirty="0">
                <a:effectLst/>
              </a:rPr>
              <a:t>My Passions and Talents</a:t>
            </a:r>
            <a:endParaRPr lang="en-US" sz="3600" dirty="0">
              <a:ln w="28575">
                <a:noFill/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CBBE8-9B22-2A46-8708-C56C21D5E055}"/>
              </a:ext>
            </a:extLst>
          </p:cNvPr>
          <p:cNvSpPr txBox="1"/>
          <p:nvPr/>
        </p:nvSpPr>
        <p:spPr>
          <a:xfrm>
            <a:off x="902367" y="2049040"/>
            <a:ext cx="7339264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r>
              <a:rPr lang="en-GB" sz="2000" b="0" i="0" dirty="0">
                <a:solidFill>
                  <a:srgbClr val="172B4D"/>
                </a:solidFill>
                <a:effectLst/>
                <a:latin typeface="-apple-system"/>
              </a:rPr>
              <a:t>                                               </a:t>
            </a:r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DE211-FB10-10FB-FD09-D08D45D4AFA8}"/>
              </a:ext>
            </a:extLst>
          </p:cNvPr>
          <p:cNvSpPr txBox="1"/>
          <p:nvPr/>
        </p:nvSpPr>
        <p:spPr>
          <a:xfrm>
            <a:off x="902367" y="1213008"/>
            <a:ext cx="7339264" cy="707886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What do you love to do?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What are you really great at?</a:t>
            </a:r>
          </a:p>
        </p:txBody>
      </p:sp>
      <p:pic>
        <p:nvPicPr>
          <p:cNvPr id="5" name="Picture 4" descr="A person kicking a football ball&#10;&#10;Description automatically generated with medium confidence">
            <a:extLst>
              <a:ext uri="{FF2B5EF4-FFF2-40B4-BE49-F238E27FC236}">
                <a16:creationId xmlns:a16="http://schemas.microsoft.com/office/drawing/2014/main" id="{4675BD3C-F4F0-1706-E526-EC3BC4E74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53" y="3867752"/>
            <a:ext cx="2085682" cy="24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0015D6-8B0F-C54F-A873-62874D4984E8}"/>
              </a:ext>
            </a:extLst>
          </p:cNvPr>
          <p:cNvSpPr txBox="1"/>
          <p:nvPr/>
        </p:nvSpPr>
        <p:spPr>
          <a:xfrm>
            <a:off x="491575" y="524696"/>
            <a:ext cx="8160849" cy="584775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effectLst/>
              </a:rPr>
              <a:t>My Traits, Challenges and Accomplishments</a:t>
            </a:r>
            <a:endParaRPr lang="en-US" sz="3200" dirty="0">
              <a:ln w="28575">
                <a:noFill/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CBBE8-9B22-2A46-8708-C56C21D5E055}"/>
              </a:ext>
            </a:extLst>
          </p:cNvPr>
          <p:cNvSpPr txBox="1"/>
          <p:nvPr/>
        </p:nvSpPr>
        <p:spPr>
          <a:xfrm>
            <a:off x="902367" y="2228671"/>
            <a:ext cx="7339264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r>
              <a:rPr lang="en-GB" sz="2000" b="0" i="0" dirty="0">
                <a:solidFill>
                  <a:srgbClr val="172B4D"/>
                </a:solidFill>
                <a:effectLst/>
              </a:rPr>
              <a:t>                                               </a:t>
            </a:r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DE211-FB10-10FB-FD09-D08D45D4AFA8}"/>
              </a:ext>
            </a:extLst>
          </p:cNvPr>
          <p:cNvSpPr txBox="1"/>
          <p:nvPr/>
        </p:nvSpPr>
        <p:spPr>
          <a:xfrm>
            <a:off x="902367" y="1140584"/>
            <a:ext cx="7339264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What traits would best describe you?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What challenges have you overcome?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What are your biggest achievements?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33BDD-AF59-2B54-D593-87A9B7CF2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14" y="4407747"/>
            <a:ext cx="1131528" cy="19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5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0015D6-8B0F-C54F-A873-62874D4984E8}"/>
              </a:ext>
            </a:extLst>
          </p:cNvPr>
          <p:cNvSpPr txBox="1"/>
          <p:nvPr/>
        </p:nvSpPr>
        <p:spPr>
          <a:xfrm>
            <a:off x="491575" y="524696"/>
            <a:ext cx="8160849" cy="646331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0" i="0" dirty="0">
                <a:effectLst/>
              </a:rPr>
              <a:t>Future Plans and Dreams</a:t>
            </a:r>
            <a:endParaRPr lang="en-US" sz="3600" dirty="0">
              <a:ln w="28575">
                <a:noFill/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CBBE8-9B22-2A46-8708-C56C21D5E055}"/>
              </a:ext>
            </a:extLst>
          </p:cNvPr>
          <p:cNvSpPr txBox="1"/>
          <p:nvPr/>
        </p:nvSpPr>
        <p:spPr>
          <a:xfrm>
            <a:off x="902367" y="1781410"/>
            <a:ext cx="7339264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r>
              <a:rPr lang="en-GB" sz="2000" b="0" i="0" dirty="0">
                <a:solidFill>
                  <a:srgbClr val="172B4D"/>
                </a:solidFill>
                <a:effectLst/>
              </a:rPr>
              <a:t>                                               </a:t>
            </a:r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  <a:p>
            <a:endParaRPr lang="en-US" sz="2000" dirty="0">
              <a:ln w="28575">
                <a:noFill/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DE211-FB10-10FB-FD09-D08D45D4AFA8}"/>
              </a:ext>
            </a:extLst>
          </p:cNvPr>
          <p:cNvSpPr txBox="1"/>
          <p:nvPr/>
        </p:nvSpPr>
        <p:spPr>
          <a:xfrm>
            <a:off x="902367" y="1213008"/>
            <a:ext cx="7339264" cy="400110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effectLst/>
              </a:rPr>
              <a:t>What are your big dreams for the future?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614AA-CCF4-6592-6FB7-58FC4114B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/>
          <a:stretch/>
        </p:blipFill>
        <p:spPr>
          <a:xfrm>
            <a:off x="0" y="4060166"/>
            <a:ext cx="1682468" cy="23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1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D8A7F431-1ECB-123A-D1A9-0C66B3A35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862343"/>
              </p:ext>
            </p:extLst>
          </p:nvPr>
        </p:nvGraphicFramePr>
        <p:xfrm>
          <a:off x="578829" y="1960953"/>
          <a:ext cx="7986340" cy="4150136"/>
        </p:xfrm>
        <a:graphic>
          <a:graphicData uri="http://schemas.openxmlformats.org/drawingml/2006/table">
            <a:tbl>
              <a:tblPr firstRow="1" bandRow="1"/>
              <a:tblGrid>
                <a:gridCol w="3993170">
                  <a:extLst>
                    <a:ext uri="{9D8B030D-6E8A-4147-A177-3AD203B41FA5}">
                      <a16:colId xmlns:a16="http://schemas.microsoft.com/office/drawing/2014/main" val="3925560865"/>
                    </a:ext>
                  </a:extLst>
                </a:gridCol>
                <a:gridCol w="3993170">
                  <a:extLst>
                    <a:ext uri="{9D8B030D-6E8A-4147-A177-3AD203B41FA5}">
                      <a16:colId xmlns:a16="http://schemas.microsoft.com/office/drawing/2014/main" val="2667630336"/>
                    </a:ext>
                  </a:extLst>
                </a:gridCol>
              </a:tblGrid>
              <a:tr h="10375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94016"/>
                  </a:ext>
                </a:extLst>
              </a:tr>
              <a:tr h="10375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22484"/>
                  </a:ext>
                </a:extLst>
              </a:tr>
              <a:tr h="10375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51948"/>
                  </a:ext>
                </a:extLst>
              </a:tr>
              <a:tr h="10375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09000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0015D6-8B0F-C54F-A873-62874D4984E8}"/>
              </a:ext>
            </a:extLst>
          </p:cNvPr>
          <p:cNvSpPr txBox="1"/>
          <p:nvPr/>
        </p:nvSpPr>
        <p:spPr>
          <a:xfrm>
            <a:off x="491575" y="524696"/>
            <a:ext cx="8160849" cy="646331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b="0" i="0" dirty="0">
                <a:effectLst/>
              </a:rPr>
              <a:t>Autobiography Checklist</a:t>
            </a:r>
            <a:endParaRPr lang="en-US" sz="3600" dirty="0">
              <a:ln w="28575">
                <a:noFill/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DE211-FB10-10FB-FD09-D08D45D4AFA8}"/>
              </a:ext>
            </a:extLst>
          </p:cNvPr>
          <p:cNvSpPr txBox="1"/>
          <p:nvPr/>
        </p:nvSpPr>
        <p:spPr>
          <a:xfrm>
            <a:off x="924338" y="1242825"/>
            <a:ext cx="7295321" cy="646331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</a:rPr>
              <a:t>Read back through your PowerPoint and see whether you have included the following: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3248F-319F-49EE-4585-90851ACAEBC8}"/>
              </a:ext>
            </a:extLst>
          </p:cNvPr>
          <p:cNvSpPr txBox="1"/>
          <p:nvPr/>
        </p:nvSpPr>
        <p:spPr>
          <a:xfrm>
            <a:off x="578828" y="2156792"/>
            <a:ext cx="296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Gives an account of your life.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AAC7-C411-DD7B-15B2-05665665B552}"/>
              </a:ext>
            </a:extLst>
          </p:cNvPr>
          <p:cNvSpPr txBox="1"/>
          <p:nvPr/>
        </p:nvSpPr>
        <p:spPr>
          <a:xfrm>
            <a:off x="578828" y="3132090"/>
            <a:ext cx="3192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Includes positive and negative experiences.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DF985-3082-B56F-BDB4-F068FCE950D8}"/>
              </a:ext>
            </a:extLst>
          </p:cNvPr>
          <p:cNvSpPr txBox="1"/>
          <p:nvPr/>
        </p:nvSpPr>
        <p:spPr>
          <a:xfrm>
            <a:off x="578828" y="4317935"/>
            <a:ext cx="29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effectLst/>
              </a:rPr>
              <a:t>Written in past tense.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CCFD9-7E43-89AE-4943-FDDB2B308058}"/>
              </a:ext>
            </a:extLst>
          </p:cNvPr>
          <p:cNvSpPr txBox="1"/>
          <p:nvPr/>
        </p:nvSpPr>
        <p:spPr>
          <a:xfrm>
            <a:off x="578828" y="5118794"/>
            <a:ext cx="296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Includes dates, locations and names of people, events and experiences.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A06860-20A2-D90B-B913-EB46B5773F34}"/>
              </a:ext>
            </a:extLst>
          </p:cNvPr>
          <p:cNvSpPr/>
          <p:nvPr/>
        </p:nvSpPr>
        <p:spPr>
          <a:xfrm>
            <a:off x="3418376" y="2197683"/>
            <a:ext cx="564550" cy="564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DC90CE-0CF4-7F85-C49D-112AB2CE81DF}"/>
              </a:ext>
            </a:extLst>
          </p:cNvPr>
          <p:cNvSpPr/>
          <p:nvPr/>
        </p:nvSpPr>
        <p:spPr>
          <a:xfrm>
            <a:off x="3420203" y="3240510"/>
            <a:ext cx="564550" cy="564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6DE93A-73C3-BB9B-BBF1-8872540EA7D1}"/>
              </a:ext>
            </a:extLst>
          </p:cNvPr>
          <p:cNvSpPr/>
          <p:nvPr/>
        </p:nvSpPr>
        <p:spPr>
          <a:xfrm>
            <a:off x="3420203" y="4253973"/>
            <a:ext cx="564550" cy="564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06D63-6CB8-7D6D-FF27-FD23E4E57A5D}"/>
              </a:ext>
            </a:extLst>
          </p:cNvPr>
          <p:cNvSpPr/>
          <p:nvPr/>
        </p:nvSpPr>
        <p:spPr>
          <a:xfrm>
            <a:off x="3420203" y="5298747"/>
            <a:ext cx="564550" cy="564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1A1365-39A6-48C6-DACE-B3F08D60CE63}"/>
              </a:ext>
            </a:extLst>
          </p:cNvPr>
          <p:cNvSpPr txBox="1"/>
          <p:nvPr/>
        </p:nvSpPr>
        <p:spPr>
          <a:xfrm>
            <a:off x="4683694" y="2150038"/>
            <a:ext cx="296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effectLst/>
              </a:rPr>
              <a:t>Written in chronological order.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A6D8BE-1EC7-C669-359A-B1986209792A}"/>
              </a:ext>
            </a:extLst>
          </p:cNvPr>
          <p:cNvSpPr txBox="1"/>
          <p:nvPr/>
        </p:nvSpPr>
        <p:spPr>
          <a:xfrm>
            <a:off x="4639527" y="3066850"/>
            <a:ext cx="296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Tells readers how early experiences influence you now. 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4AF27-D796-C3DC-686A-6D3CB51053BE}"/>
              </a:ext>
            </a:extLst>
          </p:cNvPr>
          <p:cNvSpPr txBox="1"/>
          <p:nvPr/>
        </p:nvSpPr>
        <p:spPr>
          <a:xfrm>
            <a:off x="4683695" y="4200656"/>
            <a:ext cx="287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Ends with your hopes and dreams for the future.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51BAA5-AAF7-7C85-BF3F-311BCC1FBF20}"/>
              </a:ext>
            </a:extLst>
          </p:cNvPr>
          <p:cNvSpPr txBox="1"/>
          <p:nvPr/>
        </p:nvSpPr>
        <p:spPr>
          <a:xfrm>
            <a:off x="4683692" y="5245816"/>
            <a:ext cx="296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End may use present or future tense.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6BC78E-99F7-7BD5-B664-4D82DF842223}"/>
              </a:ext>
            </a:extLst>
          </p:cNvPr>
          <p:cNvSpPr/>
          <p:nvPr/>
        </p:nvSpPr>
        <p:spPr>
          <a:xfrm>
            <a:off x="7601388" y="2179931"/>
            <a:ext cx="564550" cy="564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F77848-30B6-6DCA-3EC6-E68077D39EF9}"/>
              </a:ext>
            </a:extLst>
          </p:cNvPr>
          <p:cNvSpPr/>
          <p:nvPr/>
        </p:nvSpPr>
        <p:spPr>
          <a:xfrm>
            <a:off x="7601388" y="3222239"/>
            <a:ext cx="564550" cy="564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ECE667-41CE-8CED-8C76-E61E7C435D09}"/>
              </a:ext>
            </a:extLst>
          </p:cNvPr>
          <p:cNvSpPr/>
          <p:nvPr/>
        </p:nvSpPr>
        <p:spPr>
          <a:xfrm>
            <a:off x="7601388" y="4241546"/>
            <a:ext cx="564550" cy="564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7B4926-E71E-9760-8C4A-1B44676C660E}"/>
              </a:ext>
            </a:extLst>
          </p:cNvPr>
          <p:cNvSpPr/>
          <p:nvPr/>
        </p:nvSpPr>
        <p:spPr>
          <a:xfrm>
            <a:off x="7601388" y="5286706"/>
            <a:ext cx="564550" cy="564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21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5C7D5169-2D28-9A45-A535-71A57C72036E}"/>
              </a:ext>
            </a:extLst>
          </p:cNvPr>
          <p:cNvSpPr/>
          <p:nvPr/>
        </p:nvSpPr>
        <p:spPr>
          <a:xfrm>
            <a:off x="8482361" y="6148039"/>
            <a:ext cx="475786" cy="512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9FD1D0CB-0681-6A4F-A776-2EE151A10B2B}"/>
              </a:ext>
            </a:extLst>
          </p:cNvPr>
          <p:cNvSpPr/>
          <p:nvPr/>
        </p:nvSpPr>
        <p:spPr>
          <a:xfrm>
            <a:off x="118945" y="6006790"/>
            <a:ext cx="1055649" cy="70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4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195</Words>
  <Application>Microsoft Office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Twinkl</vt:lpstr>
      <vt:lpstr>Arial</vt:lpstr>
      <vt:lpstr>Calibri</vt:lpstr>
      <vt:lpstr>-apple-system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Calum Budd</cp:lastModifiedBy>
  <cp:revision>36</cp:revision>
  <dcterms:created xsi:type="dcterms:W3CDTF">2021-08-24T15:36:22Z</dcterms:created>
  <dcterms:modified xsi:type="dcterms:W3CDTF">2023-02-01T13:22:47Z</dcterms:modified>
</cp:coreProperties>
</file>