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6" r:id="rId11"/>
    <p:sldId id="277" r:id="rId12"/>
    <p:sldId id="264" r:id="rId13"/>
    <p:sldId id="272" r:id="rId14"/>
    <p:sldId id="273" r:id="rId15"/>
    <p:sldId id="268" r:id="rId16"/>
  </p:sldIdLst>
  <p:sldSz cx="12192000" cy="6858000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Maven Pro" panose="020B0604020202020204" charset="0"/>
      <p:regular r:id="rId22"/>
      <p:bold r:id="rId23"/>
    </p:embeddedFont>
    <p:embeddedFont>
      <p:font typeface="Nunito" pitchFamily="2" charset="0"/>
      <p:regular r:id="rId24"/>
      <p:bold r:id="rId25"/>
      <p:italic r:id="rId26"/>
      <p:boldItalic r:id="rId27"/>
    </p:embeddedFont>
    <p:embeddedFont>
      <p:font typeface="Sorts Mill Goudy" panose="020B0604020202020204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riaMEkCei9a+pKIuL3uXLp92L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customschemas.google.com/relationships/presentationmetadata" Target="meta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fac3c900de854f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fac3c900de854f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gfac3c900de854f7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b0556f37ab309d9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3b0556f37ab309d9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g3b0556f37ab309d9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f7bcaa0a24f530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5f7bcaa0a24f5307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g5f7bcaa0a24f5307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b0556f37ab309d9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3b0556f37ab309d9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g3b0556f37ab309d9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6" name="Google Shape;3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60d0c251e4afddb7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g60d0c251e4afddb7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60d0c251e4afddb7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g60d0c251e4afddb7_136"/>
          <p:cNvGrpSpPr/>
          <p:nvPr/>
        </p:nvGrpSpPr>
        <p:grpSpPr>
          <a:xfrm>
            <a:off x="9790426" y="4546120"/>
            <a:ext cx="2255173" cy="2310006"/>
            <a:chOff x="7343003" y="3409675"/>
            <a:chExt cx="1691422" cy="1732548"/>
          </a:xfrm>
        </p:grpSpPr>
        <p:grpSp>
          <p:nvGrpSpPr>
            <p:cNvPr id="15" name="Google Shape;15;g60d0c251e4afddb7_136"/>
            <p:cNvGrpSpPr/>
            <p:nvPr/>
          </p:nvGrpSpPr>
          <p:grpSpPr>
            <a:xfrm>
              <a:off x="7343003" y="4453711"/>
              <a:ext cx="316800" cy="688512"/>
              <a:chOff x="7343003" y="4453711"/>
              <a:chExt cx="316800" cy="688512"/>
            </a:xfrm>
          </p:grpSpPr>
          <p:sp>
            <p:nvSpPr>
              <p:cNvPr id="16" name="Google Shape;16;g60d0c251e4afddb7_136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g60d0c251e4afddb7_136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g60d0c251e4afddb7_136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9" name="Google Shape;19;g60d0c251e4afddb7_136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g60d0c251e4afddb7_136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g60d0c251e4afddb7_136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g60d0c251e4afddb7_136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23" name="Google Shape;23;g60d0c251e4afddb7_136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g60d0c251e4afddb7_136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g60d0c251e4afddb7_136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g60d0c251e4afddb7_136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" name="Google Shape;27;g60d0c251e4afddb7_136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8" name="Google Shape;28;g60d0c251e4afddb7_136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g60d0c251e4afddb7_136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g60d0c251e4afddb7_136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g60d0c251e4afddb7_136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g60d0c251e4afddb7_136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3" name="Google Shape;33;g60d0c251e4afddb7_136"/>
          <p:cNvGrpSpPr/>
          <p:nvPr/>
        </p:nvGrpSpPr>
        <p:grpSpPr>
          <a:xfrm>
            <a:off x="6724502" y="0"/>
            <a:ext cx="5085303" cy="5118672"/>
            <a:chOff x="5043503" y="0"/>
            <a:chExt cx="3814072" cy="3839102"/>
          </a:xfrm>
        </p:grpSpPr>
        <p:sp>
          <p:nvSpPr>
            <p:cNvPr id="34" name="Google Shape;34;g60d0c251e4afddb7_136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g60d0c251e4afddb7_136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36;g60d0c251e4afddb7_136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7" name="Google Shape;37;g60d0c251e4afddb7_136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g60d0c251e4afddb7_136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g60d0c251e4afddb7_136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" name="Google Shape;40;g60d0c251e4afddb7_136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" name="Google Shape;41;g60d0c251e4afddb7_136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42" name="Google Shape;42;g60d0c251e4afddb7_136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g60d0c251e4afddb7_136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4" name="Google Shape;44;g60d0c251e4afddb7_136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g60d0c251e4afddb7_136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60d0c251e4afddb7_136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g60d0c251e4afddb7_136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g60d0c251e4afddb7_136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g60d0c251e4afddb7_136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823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50;g60d0c251e4afddb7_136"/>
          <p:cNvSpPr txBox="1">
            <a:spLocks noGrp="1"/>
          </p:cNvSpPr>
          <p:nvPr>
            <p:ph type="ctrTitle"/>
          </p:nvPr>
        </p:nvSpPr>
        <p:spPr>
          <a:xfrm>
            <a:off x="1098667" y="2151750"/>
            <a:ext cx="56739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g60d0c251e4afddb7_136"/>
          <p:cNvSpPr txBox="1">
            <a:spLocks noGrp="1"/>
          </p:cNvSpPr>
          <p:nvPr>
            <p:ph type="subTitle" idx="1"/>
          </p:nvPr>
        </p:nvSpPr>
        <p:spPr>
          <a:xfrm>
            <a:off x="1098667" y="4795067"/>
            <a:ext cx="5673900" cy="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g60d0c251e4afddb7_136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g60d0c251e4afddb7_254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41" name="Google Shape;141;g60d0c251e4afddb7_25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g60d0c251e4afddb7_25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g60d0c251e4afddb7_254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4574100" cy="2653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60d0c251e4afddb7_254"/>
          <p:cNvSpPr txBox="1">
            <a:spLocks noGrp="1"/>
          </p:cNvSpPr>
          <p:nvPr>
            <p:ph type="subTitle" idx="1"/>
          </p:nvPr>
        </p:nvSpPr>
        <p:spPr>
          <a:xfrm>
            <a:off x="1738400" y="3657604"/>
            <a:ext cx="4574100" cy="968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5" name="Google Shape;145;g60d0c251e4afddb7_254"/>
          <p:cNvSpPr txBox="1">
            <a:spLocks noGrp="1"/>
          </p:cNvSpPr>
          <p:nvPr>
            <p:ph type="body" idx="2"/>
          </p:nvPr>
        </p:nvSpPr>
        <p:spPr>
          <a:xfrm>
            <a:off x="6538267" y="881333"/>
            <a:ext cx="4574100" cy="5160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g60d0c251e4afddb7_254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g60d0c251e4afddb7_262"/>
          <p:cNvGrpSpPr/>
          <p:nvPr/>
        </p:nvGrpSpPr>
        <p:grpSpPr>
          <a:xfrm>
            <a:off x="951176" y="5129497"/>
            <a:ext cx="1100560" cy="1100560"/>
            <a:chOff x="348199" y="179450"/>
            <a:chExt cx="1116300" cy="1116300"/>
          </a:xfrm>
        </p:grpSpPr>
        <p:sp>
          <p:nvSpPr>
            <p:cNvPr id="149" name="Google Shape;149;g60d0c251e4afddb7_26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g60d0c251e4afddb7_26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g60d0c251e4afddb7_262"/>
          <p:cNvSpPr txBox="1">
            <a:spLocks noGrp="1"/>
          </p:cNvSpPr>
          <p:nvPr>
            <p:ph type="body" idx="1"/>
          </p:nvPr>
        </p:nvSpPr>
        <p:spPr>
          <a:xfrm>
            <a:off x="1738400" y="5518633"/>
            <a:ext cx="7790700" cy="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52" name="Google Shape;152;g60d0c251e4afddb7_262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g60d0c251e4afddb7_268"/>
          <p:cNvGrpSpPr/>
          <p:nvPr/>
        </p:nvGrpSpPr>
        <p:grpSpPr>
          <a:xfrm>
            <a:off x="69" y="5465463"/>
            <a:ext cx="12191743" cy="1392365"/>
            <a:chOff x="52" y="4099200"/>
            <a:chExt cx="9144036" cy="1044300"/>
          </a:xfrm>
        </p:grpSpPr>
        <p:grpSp>
          <p:nvGrpSpPr>
            <p:cNvPr id="155" name="Google Shape;155;g60d0c251e4afddb7_268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56" name="Google Shape;156;g60d0c251e4afddb7_26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g60d0c251e4afddb7_268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g60d0c251e4afddb7_26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g60d0c251e4afddb7_26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0" name="Google Shape;160;g60d0c251e4afddb7_268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61" name="Google Shape;161;g60d0c251e4afddb7_26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g60d0c251e4afddb7_268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g60d0c251e4afddb7_26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g60d0c251e4afddb7_268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g60d0c251e4afddb7_26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166;g60d0c251e4afddb7_268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67" name="Google Shape;167;g60d0c251e4afddb7_26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g60d0c251e4afddb7_268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g60d0c251e4afddb7_26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g60d0c251e4afddb7_26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1" name="Google Shape;171;g60d0c251e4afddb7_268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72" name="Google Shape;172;g60d0c251e4afddb7_268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g60d0c251e4afddb7_268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g60d0c251e4afddb7_268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" name="Google Shape;175;g60d0c251e4afddb7_268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76" name="Google Shape;176;g60d0c251e4afddb7_268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g60d0c251e4afddb7_268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g60d0c251e4afddb7_268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g60d0c251e4afddb7_268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g60d0c251e4afddb7_268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" name="Google Shape;181;g60d0c251e4afddb7_268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82" name="Google Shape;182;g60d0c251e4afddb7_268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g60d0c251e4afddb7_268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g60d0c251e4afddb7_268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g60d0c251e4afddb7_268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6" name="Google Shape;186;g60d0c251e4afddb7_268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87" name="Google Shape;187;g60d0c251e4afddb7_268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g60d0c251e4afddb7_268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g60d0c251e4afddb7_268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0" name="Google Shape;190;g60d0c251e4afddb7_268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91" name="Google Shape;191;g60d0c251e4afddb7_268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g60d0c251e4afddb7_268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g60d0c251e4afddb7_268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g60d0c251e4afddb7_268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g60d0c251e4afddb7_268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6" name="Google Shape;196;g60d0c251e4afddb7_268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97" name="Google Shape;197;g60d0c251e4afddb7_268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g60d0c251e4afddb7_268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g60d0c251e4afddb7_268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g60d0c251e4afddb7_268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1" name="Google Shape;201;g60d0c251e4afddb7_268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202" name="Google Shape;202;g60d0c251e4afddb7_268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g60d0c251e4afddb7_268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g60d0c251e4afddb7_268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g60d0c251e4afddb7_268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06" name="Google Shape;206;g60d0c251e4afddb7_268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207" name="Google Shape;207;g60d0c251e4afddb7_268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g60d0c251e4afddb7_268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g60d0c251e4afddb7_268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0" name="Google Shape;210;g60d0c251e4afddb7_268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211" name="Google Shape;211;g60d0c251e4afddb7_268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g60d0c251e4afddb7_268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g60d0c251e4afddb7_268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g60d0c251e4afddb7_268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" name="Google Shape;215;g60d0c251e4afddb7_268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16" name="Google Shape;216;g60d0c251e4afddb7_268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g60d0c251e4afddb7_268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g60d0c251e4afddb7_268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g60d0c251e4afddb7_268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0" name="Google Shape;220;g60d0c251e4afddb7_268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21" name="Google Shape;221;g60d0c251e4afddb7_268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g60d0c251e4afddb7_268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g60d0c251e4afddb7_268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g60d0c251e4afddb7_268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g60d0c251e4afddb7_268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g60d0c251e4afddb7_268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27" name="Google Shape;227;g60d0c251e4afddb7_268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g60d0c251e4afddb7_268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g60d0c251e4afddb7_268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g60d0c251e4afddb7_268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" name="Google Shape;231;g60d0c251e4afddb7_268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32" name="Google Shape;232;g60d0c251e4afddb7_268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g60d0c251e4afddb7_268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g60d0c251e4afddb7_268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" name="Google Shape;235;g60d0c251e4afddb7_268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36" name="Google Shape;236;g60d0c251e4afddb7_268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g60d0c251e4afddb7_268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g60d0c251e4afddb7_268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g60d0c251e4afddb7_268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0" name="Google Shape;240;g60d0c251e4afddb7_268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41" name="Google Shape;241;g60d0c251e4afddb7_268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g60d0c251e4afddb7_268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g60d0c251e4afddb7_268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g60d0c251e4afddb7_268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g60d0c251e4afddb7_268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" name="Google Shape;246;g60d0c251e4afddb7_268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47" name="Google Shape;247;g60d0c251e4afddb7_268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g60d0c251e4afddb7_268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g60d0c251e4afddb7_268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g60d0c251e4afddb7_268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" name="Google Shape;251;g60d0c251e4afddb7_268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52" name="Google Shape;252;g60d0c251e4afddb7_268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g60d0c251e4afddb7_268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g60d0c251e4afddb7_268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" name="Google Shape;255;g60d0c251e4afddb7_268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56" name="Google Shape;256;g60d0c251e4afddb7_268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g60d0c251e4afddb7_268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g60d0c251e4afddb7_268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g60d0c251e4afddb7_268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g60d0c251e4afddb7_268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" name="Google Shape;261;g60d0c251e4afddb7_268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62" name="Google Shape;262;g60d0c251e4afddb7_268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g60d0c251e4afddb7_268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g60d0c251e4afddb7_268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g60d0c251e4afddb7_268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g60d0c251e4afddb7_268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67" name="Google Shape;267;g60d0c251e4afddb7_268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g60d0c251e4afddb7_268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g60d0c251e4afddb7_268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g60d0c251e4afddb7_268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1" name="Google Shape;271;g60d0c251e4afddb7_268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72" name="Google Shape;272;g60d0c251e4afddb7_268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g60d0c251e4afddb7_268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g60d0c251e4afddb7_268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5" name="Google Shape;275;g60d0c251e4afddb7_268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76" name="Google Shape;276;g60d0c251e4afddb7_268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g60d0c251e4afddb7_268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g60d0c251e4afddb7_268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g60d0c251e4afddb7_268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0" name="Google Shape;280;g60d0c251e4afddb7_268"/>
          <p:cNvSpPr txBox="1">
            <a:spLocks noGrp="1"/>
          </p:cNvSpPr>
          <p:nvPr>
            <p:ph type="title" hasCustomPrompt="1"/>
          </p:nvPr>
        </p:nvSpPr>
        <p:spPr>
          <a:xfrm>
            <a:off x="1851500" y="1030300"/>
            <a:ext cx="8489100" cy="24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" name="Google Shape;281;g60d0c251e4afddb7_268"/>
          <p:cNvSpPr txBox="1">
            <a:spLocks noGrp="1"/>
          </p:cNvSpPr>
          <p:nvPr>
            <p:ph type="body" idx="1"/>
          </p:nvPr>
        </p:nvSpPr>
        <p:spPr>
          <a:xfrm>
            <a:off x="1851500" y="3616400"/>
            <a:ext cx="8489100" cy="14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marL="914400" lvl="1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marL="1371600" lvl="2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marL="1828800" lvl="3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marL="2286000" lvl="4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marL="2743200" lvl="5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marL="3200400" lvl="6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marL="3657600" lvl="7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marL="4114800" lvl="8" indent="-3238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g60d0c251e4afddb7_268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60d0c251e4afddb7_398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g60d0c251e4afddb7_176"/>
          <p:cNvGrpSpPr/>
          <p:nvPr/>
        </p:nvGrpSpPr>
        <p:grpSpPr>
          <a:xfrm>
            <a:off x="195687" y="4541"/>
            <a:ext cx="1644244" cy="1846001"/>
            <a:chOff x="146769" y="3406"/>
            <a:chExt cx="1233214" cy="1384535"/>
          </a:xfrm>
        </p:grpSpPr>
        <p:grpSp>
          <p:nvGrpSpPr>
            <p:cNvPr id="57" name="Google Shape;57;g60d0c251e4afddb7_176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8" name="Google Shape;58;g60d0c251e4afddb7_176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g60d0c251e4afddb7_176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0" name="Google Shape;60;g60d0c251e4afddb7_176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61" name="Google Shape;61;g60d0c251e4afddb7_176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g60d0c251e4afddb7_176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g60d0c251e4afddb7_176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" name="Google Shape;64;g60d0c251e4afddb7_176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65" name="Google Shape;65;g60d0c251e4afddb7_176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g60d0c251e4afddb7_176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g60d0c251e4afddb7_176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g60d0c251e4afddb7_176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9" name="Google Shape;69;g60d0c251e4afddb7_176"/>
          <p:cNvGrpSpPr/>
          <p:nvPr/>
        </p:nvGrpSpPr>
        <p:grpSpPr>
          <a:xfrm>
            <a:off x="9033219" y="3871914"/>
            <a:ext cx="2914790" cy="2985925"/>
            <a:chOff x="6775084" y="2904008"/>
            <a:chExt cx="2186147" cy="2239500"/>
          </a:xfrm>
        </p:grpSpPr>
        <p:grpSp>
          <p:nvGrpSpPr>
            <p:cNvPr id="70" name="Google Shape;70;g60d0c251e4afddb7_176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71" name="Google Shape;71;g60d0c251e4afddb7_176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g60d0c251e4afddb7_176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" name="Google Shape;73;g60d0c251e4afddb7_176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74" name="Google Shape;74;g60d0c251e4afddb7_176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g60d0c251e4afddb7_176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g60d0c251e4afddb7_176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" name="Google Shape;77;g60d0c251e4afddb7_176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8" name="Google Shape;78;g60d0c251e4afddb7_176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g60d0c251e4afddb7_176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g60d0c251e4afddb7_176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g60d0c251e4afddb7_176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2" name="Google Shape;82;g60d0c251e4afddb7_176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83" name="Google Shape;83;g60d0c251e4afddb7_176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g60d0c251e4afddb7_176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g60d0c251e4afddb7_176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g60d0c251e4afddb7_176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g60d0c251e4afddb7_176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8" name="Google Shape;88;g60d0c251e4afddb7_176"/>
          <p:cNvSpPr txBox="1">
            <a:spLocks noGrp="1"/>
          </p:cNvSpPr>
          <p:nvPr>
            <p:ph type="title"/>
          </p:nvPr>
        </p:nvSpPr>
        <p:spPr>
          <a:xfrm>
            <a:off x="1098667" y="2151767"/>
            <a:ext cx="78105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g60d0c251e4afddb7_176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0d0c251e4afddb7_400"/>
          <p:cNvSpPr txBox="1">
            <a:spLocks noGrp="1"/>
          </p:cNvSpPr>
          <p:nvPr>
            <p:ph type="title"/>
          </p:nvPr>
        </p:nvSpPr>
        <p:spPr>
          <a:xfrm>
            <a:off x="913796" y="609603"/>
            <a:ext cx="10353900" cy="1257300"/>
          </a:xfrm>
          <a:prstGeom prst="rect">
            <a:avLst/>
          </a:prstGeom>
          <a:noFill/>
          <a:ln>
            <a:noFill/>
          </a:ln>
          <a:effectLst>
            <a:outerShdw algn="tl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EDD8"/>
              </a:buClr>
              <a:buSzPts val="4600"/>
              <a:buFont typeface="Sorts Mill Goudy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60d0c251e4afddb7_400"/>
          <p:cNvSpPr txBox="1">
            <a:spLocks noGrp="1"/>
          </p:cNvSpPr>
          <p:nvPr>
            <p:ph type="body" idx="1"/>
          </p:nvPr>
        </p:nvSpPr>
        <p:spPr>
          <a:xfrm>
            <a:off x="913796" y="2076446"/>
            <a:ext cx="10353900" cy="3714600"/>
          </a:xfrm>
          <a:prstGeom prst="rect">
            <a:avLst/>
          </a:prstGeom>
          <a:noFill/>
          <a:ln>
            <a:noFill/>
          </a:ln>
          <a:effectLst>
            <a:outerShdw algn="tl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835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610"/>
              <a:buChar char="●"/>
              <a:defRPr/>
            </a:lvl1pPr>
            <a:lvl2pPr marL="914400" lvl="1" indent="-3219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70"/>
              <a:buChar char="○"/>
              <a:defRPr/>
            </a:lvl2pPr>
            <a:lvl3pPr marL="1371600" lvl="2" indent="-30861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60"/>
              <a:buChar char="■"/>
              <a:defRPr/>
            </a:lvl3pPr>
            <a:lvl4pPr marL="1828800" lvl="3" indent="-2997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Char char="●"/>
              <a:defRPr/>
            </a:lvl4pPr>
            <a:lvl5pPr marL="2286000" lvl="4" indent="-29972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2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g60d0c251e4afddb7_400"/>
          <p:cNvSpPr txBox="1">
            <a:spLocks noGrp="1"/>
          </p:cNvSpPr>
          <p:nvPr>
            <p:ph type="dt" idx="10"/>
          </p:nvPr>
        </p:nvSpPr>
        <p:spPr>
          <a:xfrm>
            <a:off x="7678738" y="6000749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g60d0c251e4afddb7_400"/>
          <p:cNvSpPr txBox="1">
            <a:spLocks noGrp="1"/>
          </p:cNvSpPr>
          <p:nvPr>
            <p:ph type="ftr" idx="11"/>
          </p:nvPr>
        </p:nvSpPr>
        <p:spPr>
          <a:xfrm>
            <a:off x="913796" y="6000749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g60d0c251e4afddb7_400"/>
          <p:cNvSpPr txBox="1">
            <a:spLocks noGrp="1"/>
          </p:cNvSpPr>
          <p:nvPr>
            <p:ph type="sldNum" idx="12"/>
          </p:nvPr>
        </p:nvSpPr>
        <p:spPr>
          <a:xfrm>
            <a:off x="10514008" y="6000749"/>
            <a:ext cx="75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00"/>
              <a:buFont typeface="Sorts Mill Goudy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100">
              <a:solidFill>
                <a:srgbClr val="F2F2F2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g60d0c251e4afddb7_211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98" name="Google Shape;98;g60d0c251e4afddb7_211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g60d0c251e4afddb7_211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g60d0c251e4afddb7_211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60d0c251e4afddb7_211"/>
          <p:cNvSpPr txBox="1">
            <a:spLocks noGrp="1"/>
          </p:cNvSpPr>
          <p:nvPr>
            <p:ph type="body" idx="1"/>
          </p:nvPr>
        </p:nvSpPr>
        <p:spPr>
          <a:xfrm>
            <a:off x="1738400" y="2653400"/>
            <a:ext cx="9374100" cy="3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g60d0c251e4afddb7_211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g60d0c251e4afddb7_218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05" name="Google Shape;105;g60d0c251e4afddb7_218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g60d0c251e4afddb7_218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g60d0c251e4afddb7_218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60d0c251e4afddb7_218"/>
          <p:cNvSpPr txBox="1">
            <a:spLocks noGrp="1"/>
          </p:cNvSpPr>
          <p:nvPr>
            <p:ph type="body" idx="1"/>
          </p:nvPr>
        </p:nvSpPr>
        <p:spPr>
          <a:xfrm>
            <a:off x="1738400" y="2653400"/>
            <a:ext cx="4574100" cy="3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g60d0c251e4afddb7_218"/>
          <p:cNvSpPr txBox="1">
            <a:spLocks noGrp="1"/>
          </p:cNvSpPr>
          <p:nvPr>
            <p:ph type="body" idx="2"/>
          </p:nvPr>
        </p:nvSpPr>
        <p:spPr>
          <a:xfrm>
            <a:off x="6538200" y="2653400"/>
            <a:ext cx="4574100" cy="3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10" name="Google Shape;110;g60d0c251e4afddb7_218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60d0c251e4afddb7_226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13" name="Google Shape;113;g60d0c251e4afddb7_22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60d0c251e4afddb7_22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" name="Google Shape;115;g60d0c251e4afddb7_226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9374100" cy="13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60d0c251e4afddb7_226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g60d0c251e4afddb7_232"/>
          <p:cNvGrpSpPr/>
          <p:nvPr/>
        </p:nvGrpSpPr>
        <p:grpSpPr>
          <a:xfrm>
            <a:off x="834621" y="399168"/>
            <a:ext cx="1332416" cy="1332416"/>
            <a:chOff x="348199" y="179450"/>
            <a:chExt cx="1116300" cy="1116300"/>
          </a:xfrm>
        </p:grpSpPr>
        <p:sp>
          <p:nvSpPr>
            <p:cNvPr id="119" name="Google Shape;119;g60d0c251e4afddb7_232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60d0c251e4afddb7_232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137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g60d0c251e4afddb7_232"/>
          <p:cNvSpPr txBox="1">
            <a:spLocks noGrp="1"/>
          </p:cNvSpPr>
          <p:nvPr>
            <p:ph type="title"/>
          </p:nvPr>
        </p:nvSpPr>
        <p:spPr>
          <a:xfrm>
            <a:off x="1738400" y="798100"/>
            <a:ext cx="4416000" cy="21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60d0c251e4afddb7_232"/>
          <p:cNvSpPr txBox="1">
            <a:spLocks noGrp="1"/>
          </p:cNvSpPr>
          <p:nvPr>
            <p:ph type="body" idx="1"/>
          </p:nvPr>
        </p:nvSpPr>
        <p:spPr>
          <a:xfrm>
            <a:off x="1738400" y="3079567"/>
            <a:ext cx="4416000" cy="29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23" name="Google Shape;123;g60d0c251e4afddb7_232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g60d0c251e4afddb7_239"/>
          <p:cNvGrpSpPr/>
          <p:nvPr/>
        </p:nvGrpSpPr>
        <p:grpSpPr>
          <a:xfrm>
            <a:off x="9155392" y="1677"/>
            <a:ext cx="3023095" cy="3468901"/>
            <a:chOff x="6790514" y="1255"/>
            <a:chExt cx="2267380" cy="2601741"/>
          </a:xfrm>
        </p:grpSpPr>
        <p:grpSp>
          <p:nvGrpSpPr>
            <p:cNvPr id="126" name="Google Shape;126;g60d0c251e4afddb7_239"/>
            <p:cNvGrpSpPr/>
            <p:nvPr/>
          </p:nvGrpSpPr>
          <p:grpSpPr>
            <a:xfrm>
              <a:off x="7067536" y="1255"/>
              <a:ext cx="1990358" cy="1990303"/>
              <a:chOff x="7067536" y="1255"/>
              <a:chExt cx="1990358" cy="1990303"/>
            </a:xfrm>
          </p:grpSpPr>
          <p:sp>
            <p:nvSpPr>
              <p:cNvPr id="127" name="Google Shape;127;g60d0c251e4afddb7_239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g60d0c251e4afddb7_239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g60d0c251e4afddb7_239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0" name="Google Shape;130;g60d0c251e4afddb7_239"/>
            <p:cNvGrpSpPr/>
            <p:nvPr/>
          </p:nvGrpSpPr>
          <p:grpSpPr>
            <a:xfrm>
              <a:off x="8207126" y="1807997"/>
              <a:ext cx="795000" cy="795000"/>
              <a:chOff x="8207126" y="1807997"/>
              <a:chExt cx="795000" cy="795000"/>
            </a:xfrm>
          </p:grpSpPr>
          <p:sp>
            <p:nvSpPr>
              <p:cNvPr id="131" name="Google Shape;131;g60d0c251e4afddb7_239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g60d0c251e4afddb7_239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g60d0c251e4afddb7_239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34;g60d0c251e4afddb7_239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35" name="Google Shape;135;g60d0c251e4afddb7_239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g60d0c251e4afddb7_239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8235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7" name="Google Shape;137;g60d0c251e4afddb7_239"/>
          <p:cNvSpPr txBox="1">
            <a:spLocks noGrp="1"/>
          </p:cNvSpPr>
          <p:nvPr>
            <p:ph type="title"/>
          </p:nvPr>
        </p:nvSpPr>
        <p:spPr>
          <a:xfrm>
            <a:off x="1098667" y="1018133"/>
            <a:ext cx="7810500" cy="47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g60d0c251e4afddb7_239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60d0c251e4afddb7_13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Maven Pro"/>
              <a:buNone/>
              <a:defRPr sz="3700" b="1" i="0" u="none" strike="noStrike" cap="none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11" name="Google Shape;11;g60d0c251e4afddb7_13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Nunito"/>
              <a:buChar char="●"/>
              <a:defRPr sz="17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2" name="Google Shape;12;g60d0c251e4afddb7_132"/>
          <p:cNvSpPr txBox="1">
            <a:spLocks noGrp="1"/>
          </p:cNvSpPr>
          <p:nvPr>
            <p:ph type="sldNum" idx="12"/>
          </p:nvPr>
        </p:nvSpPr>
        <p:spPr>
          <a:xfrm>
            <a:off x="11268061" y="6315968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Sta_p-oB_d4?si=PSzflbzQ7wHiQ1tU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jldIY3-PBM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lquran.islam.gov.qa/droos/Dr3.shtml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"/>
          <p:cNvSpPr txBox="1"/>
          <p:nvPr/>
        </p:nvSpPr>
        <p:spPr>
          <a:xfrm>
            <a:off x="495650" y="1093500"/>
            <a:ext cx="116961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highlight>
                <a:schemeClr val="accent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" name="Google Shape;28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344399" cy="723157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"/>
          <p:cNvSpPr txBox="1"/>
          <p:nvPr/>
        </p:nvSpPr>
        <p:spPr>
          <a:xfrm>
            <a:off x="0" y="0"/>
            <a:ext cx="3000000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https://youtu.be/Sta_p-oB_d4?si=PSzflbzQ7wHiQ1tU</a:t>
            </a:r>
            <a:endParaRPr lang="en-US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50D57-57B7-8077-9744-49AC702E8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3331" y="77853"/>
            <a:ext cx="5673900" cy="2497200"/>
          </a:xfrm>
        </p:spPr>
        <p:txBody>
          <a:bodyPr/>
          <a:lstStyle/>
          <a:p>
            <a:r>
              <a:rPr lang="en-US" dirty="0"/>
              <a:t>HOOK 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D261F-2648-EAFD-4CA0-FE7953F7B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788" y="2391232"/>
            <a:ext cx="9270818" cy="927300"/>
          </a:xfrm>
        </p:spPr>
        <p:txBody>
          <a:bodyPr>
            <a:noAutofit/>
          </a:bodyPr>
          <a:lstStyle/>
          <a:p>
            <a:pPr marL="577850" indent="-457200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does “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Subhanallah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 mean, and why do we say it in this 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</a:p>
          <a:p>
            <a:pPr marL="577850" indent="-457200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does “Al-Azeem” mean, and how does it describe Allah in this 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</a:p>
          <a:p>
            <a:pPr marL="577850" indent="-457200"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Why do we praise Allah with “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bihamdihi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 in this </a:t>
            </a:r>
            <a:r>
              <a:rPr lang="en-US" sz="24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dua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0740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0 Duas from The Holy Quran That Start With &quot;Rabbana&quot; - Islamic Articles">
            <a:extLst>
              <a:ext uri="{FF2B5EF4-FFF2-40B4-BE49-F238E27FC236}">
                <a16:creationId xmlns:a16="http://schemas.microsoft.com/office/drawing/2014/main" id="{A9771F86-4EB2-9DB4-8E34-AA873EBD3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57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480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6" descr="a muslim homeschool: Morning and Evening supplications mini book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96" y="81181"/>
            <a:ext cx="11972040" cy="6543458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"/>
          <p:cNvSpPr txBox="1">
            <a:spLocks noGrp="1"/>
          </p:cNvSpPr>
          <p:nvPr>
            <p:ph type="title"/>
          </p:nvPr>
        </p:nvSpPr>
        <p:spPr>
          <a:xfrm>
            <a:off x="794600" y="-113122"/>
            <a:ext cx="10902000" cy="1576075"/>
          </a:xfrm>
          <a:prstGeom prst="rect">
            <a:avLst/>
          </a:prstGeom>
          <a:noFill/>
          <a:ln>
            <a:noFill/>
          </a:ln>
          <a:effectLst>
            <a:outerShdw algn="tl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EDD8"/>
              </a:buClr>
              <a:buSzPts val="4600"/>
              <a:buFont typeface="Sorts Mill Goudy"/>
              <a:buNone/>
            </a:pPr>
            <a:r>
              <a:rPr lang="en-US">
                <a:highlight>
                  <a:srgbClr val="FFFF00"/>
                </a:highlight>
              </a:rPr>
              <a:t>REPEATITION TIME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3EB65E-5B8D-65DA-0852-A4BE9DED1D05}"/>
              </a:ext>
            </a:extLst>
          </p:cNvPr>
          <p:cNvSpPr txBox="1"/>
          <p:nvPr/>
        </p:nvSpPr>
        <p:spPr>
          <a:xfrm>
            <a:off x="415464" y="521026"/>
            <a:ext cx="34306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https://www.youtube.com/watch?v=jldIY3-PBM0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rabic Vowel - Shaddah-the symbol for Emphasis - Arabic Grammar Basics">
            <a:extLst>
              <a:ext uri="{FF2B5EF4-FFF2-40B4-BE49-F238E27FC236}">
                <a16:creationId xmlns:a16="http://schemas.microsoft.com/office/drawing/2014/main" id="{36AFC78D-B470-F7F1-58EB-D0EB7BD6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042AAE-A50C-D1A3-739C-4A3167336C21}"/>
              </a:ext>
            </a:extLst>
          </p:cNvPr>
          <p:cNvSpPr txBox="1"/>
          <p:nvPr/>
        </p:nvSpPr>
        <p:spPr>
          <a:xfrm>
            <a:off x="3198044" y="6058375"/>
            <a:ext cx="60944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GB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https://alquran.islam.gov.qa/droos/Dr3.shtml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4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47FB-89CA-86C5-9E80-44FE5DF7DB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20597" y="-112967"/>
            <a:ext cx="5673900" cy="2497200"/>
          </a:xfrm>
        </p:spPr>
        <p:txBody>
          <a:bodyPr/>
          <a:lstStyle/>
          <a:p>
            <a:r>
              <a:rPr lang="en-US" dirty="0"/>
              <a:t>Home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2CC634-E9AD-FF3C-9718-7C1A51EA7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1100" y="2384233"/>
            <a:ext cx="5673900" cy="927300"/>
          </a:xfrm>
        </p:spPr>
        <p:txBody>
          <a:bodyPr>
            <a:normAutofit/>
          </a:bodyPr>
          <a:lstStyle/>
          <a:p>
            <a:r>
              <a:rPr lang="en-US" sz="2800" b="0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</a:rPr>
              <a:t>Memorise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</a:rPr>
              <a:t> the </a:t>
            </a:r>
            <a:r>
              <a:rPr lang="en-US" sz="2800" b="0" i="0" u="none" strike="noStrike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</a:rPr>
              <a:t>Rabbana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</a:rPr>
              <a:t> Dua 7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18254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60d0c251e4afddb7_12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sz="6000" i="1">
                <a:solidFill>
                  <a:schemeClr val="accent4"/>
                </a:solidFill>
              </a:rPr>
              <a:t>                    END…….</a:t>
            </a:r>
            <a:br>
              <a:rPr lang="en-US">
                <a:solidFill>
                  <a:schemeClr val="accent4"/>
                </a:solidFill>
              </a:rPr>
            </a:br>
            <a:br>
              <a:rPr lang="en-US">
                <a:solidFill>
                  <a:schemeClr val="accent4"/>
                </a:solidFill>
              </a:rPr>
            </a:br>
            <a:r>
              <a:rPr lang="en-US" i="1" u="sng">
                <a:solidFill>
                  <a:schemeClr val="lt1"/>
                </a:solidFill>
              </a:rPr>
              <a:t>ANY QUESTIONS OR DOUBTS????</a:t>
            </a:r>
            <a:endParaRPr i="1" u="sng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i="1" u="sng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 i="1" u="sng"/>
          </a:p>
        </p:txBody>
      </p:sp>
      <p:pic>
        <p:nvPicPr>
          <p:cNvPr id="378" name="Google Shape;378;g60d0c251e4afddb7_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1475" y="49275"/>
            <a:ext cx="53405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gfac3c900de854f7_0"/>
          <p:cNvPicPr preferRelativeResize="0"/>
          <p:nvPr/>
        </p:nvPicPr>
        <p:blipFill rotWithShape="1">
          <a:blip r:embed="rId3">
            <a:alphaModFix/>
          </a:blip>
          <a:srcRect l="210" t="6016" r="-209" b="4965"/>
          <a:stretch/>
        </p:blipFill>
        <p:spPr>
          <a:xfrm>
            <a:off x="0" y="0"/>
            <a:ext cx="12513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fac3c900de854f7_0"/>
          <p:cNvSpPr txBox="1"/>
          <p:nvPr/>
        </p:nvSpPr>
        <p:spPr>
          <a:xfrm>
            <a:off x="0" y="0"/>
            <a:ext cx="3000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https://youtu.be/Sn3ElZG_WwQ?si=XDsPu9P89Av1dU5L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b0556f37ab309d9_17"/>
          <p:cNvSpPr txBox="1">
            <a:spLocks noGrp="1"/>
          </p:cNvSpPr>
          <p:nvPr>
            <p:ph type="title"/>
          </p:nvPr>
        </p:nvSpPr>
        <p:spPr>
          <a:xfrm>
            <a:off x="403900" y="304175"/>
            <a:ext cx="7010100" cy="60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endParaRPr/>
          </a:p>
        </p:txBody>
      </p:sp>
      <p:pic>
        <p:nvPicPr>
          <p:cNvPr id="304" name="Google Shape;304;g3b0556f37ab309d9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4000" y="0"/>
            <a:ext cx="4778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3b0556f37ab309d9_17" descr="Quranic Dua Surah al-Furqan ayah 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7414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5f7bcaa0a24f5307_0"/>
          <p:cNvSpPr txBox="1">
            <a:spLocks noGrp="1"/>
          </p:cNvSpPr>
          <p:nvPr>
            <p:ph type="ctrTitle"/>
          </p:nvPr>
        </p:nvSpPr>
        <p:spPr>
          <a:xfrm>
            <a:off x="226518" y="-1"/>
            <a:ext cx="6746400" cy="45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i="1" u="sng">
                <a:solidFill>
                  <a:srgbClr val="FFFF00"/>
                </a:solidFill>
              </a:rPr>
              <a:t>QUR'AN CLASS RULES </a:t>
            </a:r>
            <a:endParaRPr i="1" u="sng">
              <a:solidFill>
                <a:srgbClr val="FFFF00"/>
              </a:solidFill>
            </a:endParaRPr>
          </a:p>
        </p:txBody>
      </p:sp>
      <p:sp>
        <p:nvSpPr>
          <p:cNvPr id="312" name="Google Shape;312;g5f7bcaa0a24f5307_0"/>
          <p:cNvSpPr txBox="1">
            <a:spLocks noGrp="1"/>
          </p:cNvSpPr>
          <p:nvPr>
            <p:ph type="subTitle" idx="1"/>
          </p:nvPr>
        </p:nvSpPr>
        <p:spPr>
          <a:xfrm>
            <a:off x="553775" y="4007898"/>
            <a:ext cx="5024400" cy="24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3000" b="1" i="1" u="sng">
                <a:solidFill>
                  <a:schemeClr val="accent4"/>
                </a:solidFill>
              </a:rPr>
              <a:t>Please maintain silence and Respect Qur'an (speech of Allah)</a:t>
            </a:r>
            <a:endParaRPr sz="3000" b="1" i="1" u="sng">
              <a:solidFill>
                <a:schemeClr val="accent4"/>
              </a:solidFill>
            </a:endParaRPr>
          </a:p>
        </p:txBody>
      </p:sp>
      <p:pic>
        <p:nvPicPr>
          <p:cNvPr id="313" name="Google Shape;313;g5f7bcaa0a24f5307_0" descr="Classroom rules | An Nasihah Public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3775" y="-1"/>
            <a:ext cx="48482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b0556f37ab309d9_10"/>
          <p:cNvSpPr txBox="1">
            <a:spLocks noGrp="1"/>
          </p:cNvSpPr>
          <p:nvPr>
            <p:ph type="ctrTitle"/>
          </p:nvPr>
        </p:nvSpPr>
        <p:spPr>
          <a:xfrm>
            <a:off x="0" y="529750"/>
            <a:ext cx="6228300" cy="2222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lang="en-US" i="1" dirty="0">
              <a:solidFill>
                <a:schemeClr val="dk2"/>
              </a:solidFill>
              <a:highlight>
                <a:srgbClr val="FFFF00"/>
              </a:highlight>
            </a:endParaRPr>
          </a:p>
        </p:txBody>
      </p:sp>
      <p:sp>
        <p:nvSpPr>
          <p:cNvPr id="320" name="Google Shape;320;g3b0556f37ab309d9_10"/>
          <p:cNvSpPr txBox="1">
            <a:spLocks noGrp="1"/>
          </p:cNvSpPr>
          <p:nvPr>
            <p:ph type="subTitle" idx="1"/>
          </p:nvPr>
        </p:nvSpPr>
        <p:spPr>
          <a:xfrm>
            <a:off x="65990" y="2064470"/>
            <a:ext cx="6418752" cy="341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br>
              <a:rPr lang="en-US" sz="2000" dirty="0">
                <a:highlight>
                  <a:srgbClr val="008080"/>
                </a:highlight>
              </a:rPr>
            </a:br>
            <a:endParaRPr sz="2000" dirty="0">
              <a:solidFill>
                <a:srgbClr val="E6B8AF"/>
              </a:solidFill>
              <a:highlight>
                <a:srgbClr val="008080"/>
              </a:highligh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843152-5564-DFCF-7BBA-5A4A999B0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"/>
          <p:cNvSpPr txBox="1">
            <a:spLocks noGrp="1"/>
          </p:cNvSpPr>
          <p:nvPr>
            <p:ph type="ctrTitle"/>
          </p:nvPr>
        </p:nvSpPr>
        <p:spPr>
          <a:xfrm>
            <a:off x="488515" y="1252604"/>
            <a:ext cx="5443592" cy="98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rtl="0"/>
            <a:br>
              <a:rPr lang="en-US" sz="4800" b="1" i="1" u="none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lang="ar-EG" sz="4800" b="1" i="1" u="none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lang="ar-EG" sz="4800" b="1" i="1" u="none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lang="ar-EG" sz="4800" b="1" i="1" u="none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lang="ar-EG" sz="4800" b="1" i="1" u="none" strike="noStrik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US" i="1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OBJECTIVE</a:t>
            </a:r>
            <a:br>
              <a:rPr lang="en-US" sz="4800" b="1" i="1" u="sng" dirty="0">
                <a:solidFill>
                  <a:schemeClr val="lt1"/>
                </a:solidFill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 the end of the lesson students will be able to:</a:t>
            </a:r>
            <a:br>
              <a:rPr lang="en-US" sz="800" b="0" dirty="0">
                <a:effectLst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Understand the significance of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Rabbana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Dua through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clas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discussion and analyzing the meaning.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Analyze the learning of surah Al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Qariah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through formal formative.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n-GB" sz="18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b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2700" i="1" dirty="0">
              <a:solidFill>
                <a:schemeClr val="lt1"/>
              </a:solidFill>
              <a:highlight>
                <a:srgbClr val="C0C0C0"/>
              </a:highlight>
            </a:endParaRPr>
          </a:p>
        </p:txBody>
      </p:sp>
      <p:pic>
        <p:nvPicPr>
          <p:cNvPr id="327" name="Google Shape;327;p13" descr="Learning objective signs | TP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8408" y="2238866"/>
            <a:ext cx="5443592" cy="4619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3" descr="1,674 Learning Outcomes Images, Stock Photos, and Vectors | Shutterstoc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5898" y="0"/>
            <a:ext cx="5546102" cy="2238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14" descr="5,500+ Qatar Flag Stock Photos, Pictures &amp; Royalty-Free ..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0235" y="0"/>
            <a:ext cx="4301765" cy="2526384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14"/>
          <p:cNvSpPr txBox="1">
            <a:spLocks noGrp="1"/>
          </p:cNvSpPr>
          <p:nvPr>
            <p:ph type="ctrTitle"/>
          </p:nvPr>
        </p:nvSpPr>
        <p:spPr>
          <a:xfrm>
            <a:off x="768803" y="30719"/>
            <a:ext cx="5673900" cy="138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</a:pPr>
            <a:r>
              <a:rPr lang="en-US"/>
              <a:t>QATAR IDENTITY</a:t>
            </a:r>
            <a:endParaRPr/>
          </a:p>
        </p:txBody>
      </p:sp>
      <p:pic>
        <p:nvPicPr>
          <p:cNvPr id="336" name="Google Shape;336;p14" descr="earthquake Archives - Doha News | Qata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24688" y="2858324"/>
            <a:ext cx="5639221" cy="374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11C095D-51F1-E698-2D5C-94AC13086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6" y="1521496"/>
            <a:ext cx="6113602" cy="412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235DA-5268-B8F9-1639-A7E8AD13E8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144" y="402280"/>
            <a:ext cx="5839461" cy="1396703"/>
          </a:xfrm>
        </p:spPr>
        <p:txBody>
          <a:bodyPr>
            <a:normAutofit fontScale="90000"/>
          </a:bodyPr>
          <a:lstStyle/>
          <a:p>
            <a:r>
              <a:rPr lang="en-US" dirty="0"/>
              <a:t>KEY VOCABULARIES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BC98D-33B1-0004-1D52-CBCA0E495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144" y="1640264"/>
            <a:ext cx="10394668" cy="1282343"/>
          </a:xfrm>
        </p:spPr>
        <p:txBody>
          <a:bodyPr>
            <a:noAutofit/>
          </a:bodyPr>
          <a:lstStyle/>
          <a:p>
            <a:pPr marR="145415" rtl="0">
              <a:spcBef>
                <a:spcPts val="415"/>
              </a:spcBef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Al-</a:t>
            </a: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Qariah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Striking Disaster, an event of great magnitude.</a:t>
            </a:r>
            <a:endParaRPr lang="en-US" sz="2800" b="0" dirty="0">
              <a:effectLst/>
            </a:endParaRPr>
          </a:p>
          <a:p>
            <a:pPr marR="145415" rtl="0">
              <a:spcBef>
                <a:spcPts val="415"/>
              </a:spcBef>
            </a:pP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Haqqah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lang="en-US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Th</a:t>
            </a:r>
            <a:r>
              <a:rPr lang="en-US" sz="2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Truth, another term that signifies a day of reality or truth.</a:t>
            </a:r>
            <a:endParaRPr lang="en-US" sz="2800" b="0" dirty="0">
              <a:effectLst/>
            </a:endParaRPr>
          </a:p>
          <a:p>
            <a:pPr marR="145415" rtl="0">
              <a:spcBef>
                <a:spcPts val="415"/>
              </a:spcBef>
            </a:pP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Mizan </a:t>
            </a:r>
            <a:r>
              <a:rPr lang="ar-EG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Scale, referring to the scale of deeds.</a:t>
            </a:r>
            <a:endParaRPr lang="en-US" sz="2800" b="0" dirty="0">
              <a:effectLst/>
            </a:endParaRPr>
          </a:p>
          <a:p>
            <a:pPr marR="145415" rtl="0">
              <a:spcBef>
                <a:spcPts val="415"/>
              </a:spcBef>
            </a:pP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Thaqeel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ar-EG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Heavy, indicating weighty or good deeds.</a:t>
            </a:r>
            <a:endParaRPr lang="en-US" sz="2800" b="0" dirty="0">
              <a:effectLst/>
            </a:endParaRPr>
          </a:p>
          <a:p>
            <a:pPr marR="145415" rtl="0">
              <a:spcBef>
                <a:spcPts val="415"/>
              </a:spcBef>
            </a:pPr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Khafif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ar-EG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Light, indicating lacking or insufficient deeds.</a:t>
            </a:r>
            <a:endParaRPr lang="en-US" sz="2800" b="0" dirty="0">
              <a:effectLst/>
            </a:endParaRPr>
          </a:p>
          <a:p>
            <a:r>
              <a:rPr lang="en-US" sz="2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Na’ar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ar-EG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Fire, used here to symbolize the consequences of one’s deeds.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75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0C108-32CB-8841-F645-EDB5EE476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728" y="0"/>
            <a:ext cx="5673900" cy="2497200"/>
          </a:xfrm>
        </p:spPr>
        <p:txBody>
          <a:bodyPr/>
          <a:lstStyle/>
          <a:p>
            <a:r>
              <a:rPr lang="en-US" dirty="0"/>
              <a:t>BIG QUESTION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452BE7-662B-4844-943A-5DBEEE0DAD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779" y="2136709"/>
            <a:ext cx="5673900" cy="927300"/>
          </a:xfrm>
        </p:spPr>
        <p:txBody>
          <a:bodyPr>
            <a:noAutofit/>
          </a:bodyPr>
          <a:lstStyle/>
          <a:p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What do you think “Al-</a:t>
            </a:r>
            <a:r>
              <a:rPr lang="en-US" sz="36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Qariah</a:t>
            </a:r>
            <a:r>
              <a:rPr lang="en-US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” refers to, and why is it so significant in this Surah?</a:t>
            </a:r>
            <a:br>
              <a:rPr lang="en-US" sz="3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US" sz="3600" dirty="0"/>
          </a:p>
        </p:txBody>
      </p:sp>
      <p:pic>
        <p:nvPicPr>
          <p:cNvPr id="2050" name="Picture 2" descr="Big Question Stock Illustrations – 5,679 Big Question Stock ...">
            <a:extLst>
              <a:ext uri="{FF2B5EF4-FFF2-40B4-BE49-F238E27FC236}">
                <a16:creationId xmlns:a16="http://schemas.microsoft.com/office/drawing/2014/main" id="{6867CB6B-80FF-E6EF-3B26-3C6937BF1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548" y="697584"/>
            <a:ext cx="5778416" cy="491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015036"/>
      </p:ext>
    </p:extLst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296</Words>
  <Application>Microsoft Office PowerPoint</Application>
  <PresentationFormat>Widescreen</PresentationFormat>
  <Paragraphs>32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Cambria</vt:lpstr>
      <vt:lpstr>Maven Pro</vt:lpstr>
      <vt:lpstr>Nunito</vt:lpstr>
      <vt:lpstr>Arial</vt:lpstr>
      <vt:lpstr>Sorts Mill Goudy</vt:lpstr>
      <vt:lpstr>Calibri</vt:lpstr>
      <vt:lpstr>Times New Roman</vt:lpstr>
      <vt:lpstr>Momentum</vt:lpstr>
      <vt:lpstr>PowerPoint Presentation</vt:lpstr>
      <vt:lpstr>PowerPoint Presentation</vt:lpstr>
      <vt:lpstr>PowerPoint Presentation</vt:lpstr>
      <vt:lpstr>QUR'AN CLASS RULES </vt:lpstr>
      <vt:lpstr>PowerPoint Presentation</vt:lpstr>
      <vt:lpstr>     OBJECTIVE At the end of the lesson students will be able to: Understand the significance of Rabbana Dua through clas discussion and analyzing the meaning. Analyze the learning of surah Al Qariah through formal formative. . . </vt:lpstr>
      <vt:lpstr>QATAR IDENTITY</vt:lpstr>
      <vt:lpstr>KEY VOCABULARIES</vt:lpstr>
      <vt:lpstr>BIG QUESTION</vt:lpstr>
      <vt:lpstr>HOOK ACTIVITY</vt:lpstr>
      <vt:lpstr>PowerPoint Presentation</vt:lpstr>
      <vt:lpstr>REPEATITION TIME</vt:lpstr>
      <vt:lpstr>PowerPoint Presentation</vt:lpstr>
      <vt:lpstr>Home work</vt:lpstr>
      <vt:lpstr>                    END…….  ANY QUESTIONS OR DOUBTS????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Fathima Zahra</dc:creator>
  <cp:lastModifiedBy>Fathimath Rishana</cp:lastModifiedBy>
  <cp:revision>4</cp:revision>
  <dcterms:created xsi:type="dcterms:W3CDTF">2021-06-26T09:39:25Z</dcterms:created>
  <dcterms:modified xsi:type="dcterms:W3CDTF">2024-11-23T14:40:49Z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