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7" r:id="rId3"/>
  </p:sldMasterIdLst>
  <p:notesMasterIdLst>
    <p:notesMasterId r:id="rId1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5" r:id="rId11"/>
    <p:sldId id="264" r:id="rId12"/>
  </p:sldIdLst>
  <p:sldSz cx="12192000" cy="6858000"/>
  <p:notesSz cx="6858000" cy="9144000"/>
  <p:embeddedFontLst>
    <p:embeddedFont>
      <p:font typeface="Barlow Condensed" panose="00000506000000000000" pitchFamily="2" charset="0"/>
      <p:regular r:id="rId14"/>
      <p:bold r:id="rId15"/>
      <p:italic r:id="rId16"/>
      <p:boldItalic r:id="rId17"/>
    </p:embeddedFont>
    <p:embeddedFont>
      <p:font typeface="Cavolini" panose="03000502040302020204" pitchFamily="66" charset="0"/>
      <p:regular r:id="rId18"/>
      <p:bold r:id="rId19"/>
      <p:italic r:id="rId20"/>
      <p:boldItalic r:id="rId21"/>
    </p:embeddedFont>
    <p:embeddedFont>
      <p:font typeface="Dekko" panose="020B0604020202020204" charset="0"/>
      <p:regular r:id="rId22"/>
    </p:embeddedFont>
    <p:embeddedFont>
      <p:font typeface="Fredoka One" panose="02000000000000000000" pitchFamily="2" charset="0"/>
      <p:regular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C6AD"/>
    <a:srgbClr val="E1BB18"/>
    <a:srgbClr val="20C2E6"/>
    <a:srgbClr val="E46077"/>
    <a:srgbClr val="ABCF17"/>
    <a:srgbClr val="B76FE6"/>
    <a:srgbClr val="2C6A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91" autoAdjust="0"/>
    <p:restoredTop sz="94660"/>
  </p:normalViewPr>
  <p:slideViewPr>
    <p:cSldViewPr snapToGrid="0">
      <p:cViewPr varScale="1">
        <p:scale>
          <a:sx n="66" d="100"/>
          <a:sy n="66" d="100"/>
        </p:scale>
        <p:origin x="76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26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21" Type="http://schemas.openxmlformats.org/officeDocument/2006/relationships/font" Target="fonts/font8.fntdata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font" Target="fonts/font4.fntdata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font" Target="fonts/font2.fntdata"/><Relationship Id="rId23" Type="http://schemas.openxmlformats.org/officeDocument/2006/relationships/font" Target="fonts/font10.fntdata"/><Relationship Id="rId10" Type="http://schemas.openxmlformats.org/officeDocument/2006/relationships/slide" Target="slides/slide7.xml"/><Relationship Id="rId19" Type="http://schemas.openxmlformats.org/officeDocument/2006/relationships/font" Target="fonts/font6.fntdata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font" Target="fonts/font1.fntdata"/><Relationship Id="rId22" Type="http://schemas.openxmlformats.org/officeDocument/2006/relationships/font" Target="fonts/font9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3444880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1" name="Google Shape;30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11409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6fd8ccc017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6fd8ccc017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80300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77045c3dc7_0_6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77045c3dc7_0_6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46134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g6fd8ccc017_0_1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0" name="Google Shape;360;g6fd8ccc017_0_1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26053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6fd8ccc017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6fd8ccc017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3911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" name="Google Shape;443;g77045c3dc7_0_7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4" name="Google Shape;444;g77045c3dc7_0_7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926142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77045c3dc7_0_77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77045c3dc7_0_77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7610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6fd8ccc017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2" name="Google Shape;402;g6fd8ccc017_0_1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217103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g6fd8ccc017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7" name="Google Shape;307;g6fd8ccc017_0_10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62532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>
  <p:cSld name="CUSTOM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0" y="3306241"/>
            <a:ext cx="13142044" cy="5905078"/>
            <a:chOff x="0" y="3255766"/>
            <a:chExt cx="13142044" cy="5905078"/>
          </a:xfrm>
        </p:grpSpPr>
        <p:grpSp>
          <p:nvGrpSpPr>
            <p:cNvPr id="13" name="Google Shape;13;p2"/>
            <p:cNvGrpSpPr/>
            <p:nvPr/>
          </p:nvGrpSpPr>
          <p:grpSpPr>
            <a:xfrm>
              <a:off x="0" y="4225867"/>
              <a:ext cx="6848984" cy="2632134"/>
              <a:chOff x="0" y="4225867"/>
              <a:chExt cx="6152519" cy="2632134"/>
            </a:xfrm>
          </p:grpSpPr>
          <p:sp>
            <p:nvSpPr>
              <p:cNvPr id="14" name="Google Shape;14;p2"/>
              <p:cNvSpPr/>
              <p:nvPr/>
            </p:nvSpPr>
            <p:spPr>
              <a:xfrm>
                <a:off x="0" y="4225867"/>
                <a:ext cx="6152519" cy="2632134"/>
              </a:xfrm>
              <a:custGeom>
                <a:avLst/>
                <a:gdLst/>
                <a:ahLst/>
                <a:cxnLst/>
                <a:rect l="l" t="t" r="r" b="b"/>
                <a:pathLst>
                  <a:path w="6152519" h="2632134" extrusionOk="0">
                    <a:moveTo>
                      <a:pt x="0" y="963"/>
                    </a:moveTo>
                    <a:cubicBezTo>
                      <a:pt x="1376646" y="-19726"/>
                      <a:pt x="2916795" y="295166"/>
                      <a:pt x="3942215" y="733694"/>
                    </a:cubicBezTo>
                    <a:cubicBezTo>
                      <a:pt x="4967635" y="1172222"/>
                      <a:pt x="5573197" y="1697044"/>
                      <a:pt x="6152519" y="2632134"/>
                    </a:cubicBezTo>
                    <a:lnTo>
                      <a:pt x="0" y="2632134"/>
                    </a:lnTo>
                    <a:lnTo>
                      <a:pt x="0" y="963"/>
                    </a:lnTo>
                    <a:close/>
                  </a:path>
                </a:pathLst>
              </a:custGeom>
              <a:solidFill>
                <a:srgbClr val="80A61D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" name="Google Shape;15;p2"/>
              <p:cNvSpPr/>
              <p:nvPr/>
            </p:nvSpPr>
            <p:spPr>
              <a:xfrm>
                <a:off x="1" y="4226829"/>
                <a:ext cx="5577234" cy="2440416"/>
              </a:xfrm>
              <a:custGeom>
                <a:avLst/>
                <a:gdLst/>
                <a:ahLst/>
                <a:cxnLst/>
                <a:rect l="l" t="t" r="r" b="b"/>
                <a:pathLst>
                  <a:path w="5577234" h="2440416" extrusionOk="0">
                    <a:moveTo>
                      <a:pt x="5283536" y="1853020"/>
                    </a:moveTo>
                    <a:cubicBezTo>
                      <a:pt x="5445741" y="1853020"/>
                      <a:pt x="5577234" y="1984513"/>
                      <a:pt x="5577234" y="2146718"/>
                    </a:cubicBezTo>
                    <a:cubicBezTo>
                      <a:pt x="5577234" y="2308923"/>
                      <a:pt x="5445741" y="2440416"/>
                      <a:pt x="5283536" y="2440416"/>
                    </a:cubicBezTo>
                    <a:cubicBezTo>
                      <a:pt x="5121331" y="2440416"/>
                      <a:pt x="4989838" y="2308923"/>
                      <a:pt x="4989838" y="2146718"/>
                    </a:cubicBezTo>
                    <a:cubicBezTo>
                      <a:pt x="4989838" y="1984513"/>
                      <a:pt x="5121331" y="1853020"/>
                      <a:pt x="5283536" y="1853020"/>
                    </a:cubicBezTo>
                    <a:close/>
                    <a:moveTo>
                      <a:pt x="1964042" y="1797513"/>
                    </a:moveTo>
                    <a:cubicBezTo>
                      <a:pt x="2126246" y="1797513"/>
                      <a:pt x="2257739" y="1929006"/>
                      <a:pt x="2257739" y="2091211"/>
                    </a:cubicBezTo>
                    <a:cubicBezTo>
                      <a:pt x="2257739" y="2253416"/>
                      <a:pt x="2126246" y="2384909"/>
                      <a:pt x="1964042" y="2384909"/>
                    </a:cubicBezTo>
                    <a:cubicBezTo>
                      <a:pt x="1801837" y="2384909"/>
                      <a:pt x="1670343" y="2253416"/>
                      <a:pt x="1670343" y="2091211"/>
                    </a:cubicBezTo>
                    <a:cubicBezTo>
                      <a:pt x="1670343" y="1929006"/>
                      <a:pt x="1801837" y="1797513"/>
                      <a:pt x="1964042" y="1797513"/>
                    </a:cubicBezTo>
                    <a:close/>
                    <a:moveTo>
                      <a:pt x="3014694" y="1709706"/>
                    </a:moveTo>
                    <a:cubicBezTo>
                      <a:pt x="3176899" y="1709706"/>
                      <a:pt x="3308392" y="1841199"/>
                      <a:pt x="3308392" y="2003404"/>
                    </a:cubicBezTo>
                    <a:cubicBezTo>
                      <a:pt x="3308392" y="2165609"/>
                      <a:pt x="3176899" y="2297102"/>
                      <a:pt x="3014694" y="2297102"/>
                    </a:cubicBezTo>
                    <a:cubicBezTo>
                      <a:pt x="2852489" y="2297102"/>
                      <a:pt x="2720996" y="2165609"/>
                      <a:pt x="2720996" y="2003404"/>
                    </a:cubicBezTo>
                    <a:cubicBezTo>
                      <a:pt x="2720996" y="1841199"/>
                      <a:pt x="2852489" y="1709706"/>
                      <a:pt x="3014694" y="1709706"/>
                    </a:cubicBezTo>
                    <a:close/>
                    <a:moveTo>
                      <a:pt x="4210681" y="1682454"/>
                    </a:moveTo>
                    <a:cubicBezTo>
                      <a:pt x="4372886" y="1682454"/>
                      <a:pt x="4504379" y="1813947"/>
                      <a:pt x="4504379" y="1976152"/>
                    </a:cubicBezTo>
                    <a:cubicBezTo>
                      <a:pt x="4504379" y="2138357"/>
                      <a:pt x="4372886" y="2269850"/>
                      <a:pt x="4210681" y="2269850"/>
                    </a:cubicBezTo>
                    <a:cubicBezTo>
                      <a:pt x="4048476" y="2269850"/>
                      <a:pt x="3916983" y="2138357"/>
                      <a:pt x="3916983" y="1976152"/>
                    </a:cubicBezTo>
                    <a:cubicBezTo>
                      <a:pt x="3916983" y="1813947"/>
                      <a:pt x="4048476" y="1682454"/>
                      <a:pt x="4210681" y="1682454"/>
                    </a:cubicBezTo>
                    <a:close/>
                    <a:moveTo>
                      <a:pt x="721629" y="1657224"/>
                    </a:moveTo>
                    <a:cubicBezTo>
                      <a:pt x="883834" y="1657224"/>
                      <a:pt x="1015327" y="1788717"/>
                      <a:pt x="1015327" y="1950922"/>
                    </a:cubicBezTo>
                    <a:cubicBezTo>
                      <a:pt x="1015327" y="2113127"/>
                      <a:pt x="883834" y="2244620"/>
                      <a:pt x="721629" y="2244620"/>
                    </a:cubicBezTo>
                    <a:cubicBezTo>
                      <a:pt x="559424" y="2244620"/>
                      <a:pt x="427931" y="2113127"/>
                      <a:pt x="427931" y="1950922"/>
                    </a:cubicBezTo>
                    <a:cubicBezTo>
                      <a:pt x="427931" y="1788717"/>
                      <a:pt x="559424" y="1657224"/>
                      <a:pt x="721629" y="1657224"/>
                    </a:cubicBezTo>
                    <a:close/>
                    <a:moveTo>
                      <a:pt x="1513907" y="1062763"/>
                    </a:moveTo>
                    <a:cubicBezTo>
                      <a:pt x="1676112" y="1062763"/>
                      <a:pt x="1807605" y="1194256"/>
                      <a:pt x="1807605" y="1356461"/>
                    </a:cubicBezTo>
                    <a:cubicBezTo>
                      <a:pt x="1807605" y="1518666"/>
                      <a:pt x="1676112" y="1650159"/>
                      <a:pt x="1513907" y="1650159"/>
                    </a:cubicBezTo>
                    <a:cubicBezTo>
                      <a:pt x="1351701" y="1650159"/>
                      <a:pt x="1220209" y="1518666"/>
                      <a:pt x="1220209" y="1356461"/>
                    </a:cubicBezTo>
                    <a:cubicBezTo>
                      <a:pt x="1220209" y="1194256"/>
                      <a:pt x="1351701" y="1062763"/>
                      <a:pt x="1513907" y="1062763"/>
                    </a:cubicBezTo>
                    <a:close/>
                    <a:moveTo>
                      <a:pt x="4296436" y="896584"/>
                    </a:moveTo>
                    <a:lnTo>
                      <a:pt x="4307835" y="901857"/>
                    </a:lnTo>
                    <a:cubicBezTo>
                      <a:pt x="4423660" y="960003"/>
                      <a:pt x="4533695" y="1020129"/>
                      <a:pt x="4638706" y="1082870"/>
                    </a:cubicBezTo>
                    <a:lnTo>
                      <a:pt x="4762458" y="1163810"/>
                    </a:lnTo>
                    <a:lnTo>
                      <a:pt x="4746738" y="1241676"/>
                    </a:lnTo>
                    <a:cubicBezTo>
                      <a:pt x="4702152" y="1347088"/>
                      <a:pt x="4597774" y="1421053"/>
                      <a:pt x="4476120" y="1421053"/>
                    </a:cubicBezTo>
                    <a:cubicBezTo>
                      <a:pt x="4313915" y="1421053"/>
                      <a:pt x="4182422" y="1289560"/>
                      <a:pt x="4182422" y="1127355"/>
                    </a:cubicBezTo>
                    <a:cubicBezTo>
                      <a:pt x="4182422" y="1046253"/>
                      <a:pt x="4215296" y="972828"/>
                      <a:pt x="4268444" y="919679"/>
                    </a:cubicBezTo>
                    <a:close/>
                    <a:moveTo>
                      <a:pt x="3548599" y="856871"/>
                    </a:moveTo>
                    <a:cubicBezTo>
                      <a:pt x="3710804" y="856871"/>
                      <a:pt x="3842297" y="988364"/>
                      <a:pt x="3842297" y="1150569"/>
                    </a:cubicBezTo>
                    <a:cubicBezTo>
                      <a:pt x="3842297" y="1312774"/>
                      <a:pt x="3710804" y="1444267"/>
                      <a:pt x="3548599" y="1444267"/>
                    </a:cubicBezTo>
                    <a:cubicBezTo>
                      <a:pt x="3386394" y="1444267"/>
                      <a:pt x="3254901" y="1312774"/>
                      <a:pt x="3254901" y="1150569"/>
                    </a:cubicBezTo>
                    <a:cubicBezTo>
                      <a:pt x="3254901" y="988364"/>
                      <a:pt x="3386394" y="856871"/>
                      <a:pt x="3548599" y="856871"/>
                    </a:cubicBezTo>
                    <a:close/>
                    <a:moveTo>
                      <a:pt x="2510057" y="823566"/>
                    </a:moveTo>
                    <a:cubicBezTo>
                      <a:pt x="2672262" y="823566"/>
                      <a:pt x="2803755" y="955059"/>
                      <a:pt x="2803755" y="1117264"/>
                    </a:cubicBezTo>
                    <a:cubicBezTo>
                      <a:pt x="2803755" y="1279469"/>
                      <a:pt x="2672262" y="1410962"/>
                      <a:pt x="2510057" y="1410962"/>
                    </a:cubicBezTo>
                    <a:cubicBezTo>
                      <a:pt x="2347852" y="1410962"/>
                      <a:pt x="2216359" y="1279469"/>
                      <a:pt x="2216359" y="1117264"/>
                    </a:cubicBezTo>
                    <a:cubicBezTo>
                      <a:pt x="2216359" y="955059"/>
                      <a:pt x="2347852" y="823566"/>
                      <a:pt x="2510057" y="823566"/>
                    </a:cubicBezTo>
                    <a:close/>
                    <a:moveTo>
                      <a:pt x="616665" y="601525"/>
                    </a:moveTo>
                    <a:cubicBezTo>
                      <a:pt x="778870" y="601525"/>
                      <a:pt x="910363" y="733018"/>
                      <a:pt x="910363" y="895223"/>
                    </a:cubicBezTo>
                    <a:cubicBezTo>
                      <a:pt x="910363" y="1057428"/>
                      <a:pt x="778870" y="1188921"/>
                      <a:pt x="616665" y="1188921"/>
                    </a:cubicBezTo>
                    <a:cubicBezTo>
                      <a:pt x="454460" y="1188921"/>
                      <a:pt x="322967" y="1057428"/>
                      <a:pt x="322967" y="895223"/>
                    </a:cubicBezTo>
                    <a:cubicBezTo>
                      <a:pt x="322967" y="733018"/>
                      <a:pt x="454460" y="601525"/>
                      <a:pt x="616665" y="601525"/>
                    </a:cubicBezTo>
                    <a:close/>
                    <a:moveTo>
                      <a:pt x="2038716" y="183448"/>
                    </a:moveTo>
                    <a:lnTo>
                      <a:pt x="2102816" y="194159"/>
                    </a:lnTo>
                    <a:lnTo>
                      <a:pt x="2602248" y="301650"/>
                    </a:lnTo>
                    <a:lnTo>
                      <a:pt x="2587905" y="372695"/>
                    </a:lnTo>
                    <a:cubicBezTo>
                      <a:pt x="2543319" y="478107"/>
                      <a:pt x="2438941" y="552072"/>
                      <a:pt x="2317287" y="552072"/>
                    </a:cubicBezTo>
                    <a:cubicBezTo>
                      <a:pt x="2155082" y="552072"/>
                      <a:pt x="2023589" y="420579"/>
                      <a:pt x="2023589" y="258374"/>
                    </a:cubicBezTo>
                    <a:close/>
                    <a:moveTo>
                      <a:pt x="1038669" y="43137"/>
                    </a:moveTo>
                    <a:lnTo>
                      <a:pt x="1052543" y="44093"/>
                    </a:lnTo>
                    <a:lnTo>
                      <a:pt x="1440512" y="90284"/>
                    </a:lnTo>
                    <a:lnTo>
                      <a:pt x="1458702" y="112331"/>
                    </a:lnTo>
                    <a:cubicBezTo>
                      <a:pt x="1490370" y="159205"/>
                      <a:pt x="1508861" y="215713"/>
                      <a:pt x="1508861" y="276540"/>
                    </a:cubicBezTo>
                    <a:cubicBezTo>
                      <a:pt x="1508861" y="438745"/>
                      <a:pt x="1377368" y="570238"/>
                      <a:pt x="1215163" y="570238"/>
                    </a:cubicBezTo>
                    <a:cubicBezTo>
                      <a:pt x="1052958" y="570238"/>
                      <a:pt x="921465" y="438745"/>
                      <a:pt x="921465" y="276540"/>
                    </a:cubicBezTo>
                    <a:cubicBezTo>
                      <a:pt x="921465" y="195438"/>
                      <a:pt x="954338" y="122013"/>
                      <a:pt x="1007487" y="68864"/>
                    </a:cubicBezTo>
                    <a:close/>
                    <a:moveTo>
                      <a:pt x="15282" y="0"/>
                    </a:moveTo>
                    <a:lnTo>
                      <a:pt x="259871" y="2"/>
                    </a:lnTo>
                    <a:cubicBezTo>
                      <a:pt x="347023" y="1279"/>
                      <a:pt x="434648" y="3815"/>
                      <a:pt x="522581" y="7558"/>
                    </a:cubicBezTo>
                    <a:lnTo>
                      <a:pt x="574361" y="11128"/>
                    </a:lnTo>
                    <a:lnTo>
                      <a:pt x="587396" y="75695"/>
                    </a:lnTo>
                    <a:cubicBezTo>
                      <a:pt x="587396" y="237900"/>
                      <a:pt x="455903" y="369393"/>
                      <a:pt x="293698" y="369393"/>
                    </a:cubicBezTo>
                    <a:cubicBezTo>
                      <a:pt x="131493" y="369393"/>
                      <a:pt x="0" y="237900"/>
                      <a:pt x="0" y="75695"/>
                    </a:cubicBezTo>
                    <a:close/>
                  </a:path>
                </a:pathLst>
              </a:custGeom>
              <a:solidFill>
                <a:srgbClr val="68971A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6" name="Google Shape;16;p2"/>
            <p:cNvSpPr/>
            <p:nvPr/>
          </p:nvSpPr>
          <p:spPr>
            <a:xfrm flipH="1">
              <a:off x="5347323" y="4225866"/>
              <a:ext cx="6844677" cy="2632134"/>
            </a:xfrm>
            <a:custGeom>
              <a:avLst/>
              <a:gdLst/>
              <a:ahLst/>
              <a:cxnLst/>
              <a:rect l="l" t="t" r="r" b="b"/>
              <a:pathLst>
                <a:path w="6152519" h="2632134" extrusionOk="0">
                  <a:moveTo>
                    <a:pt x="0" y="963"/>
                  </a:moveTo>
                  <a:cubicBezTo>
                    <a:pt x="1376646" y="-19726"/>
                    <a:pt x="2916795" y="295166"/>
                    <a:pt x="3942215" y="733694"/>
                  </a:cubicBezTo>
                  <a:cubicBezTo>
                    <a:pt x="4967635" y="1172222"/>
                    <a:pt x="5573197" y="1697044"/>
                    <a:pt x="6152519" y="2632134"/>
                  </a:cubicBezTo>
                  <a:lnTo>
                    <a:pt x="0" y="2632134"/>
                  </a:lnTo>
                  <a:lnTo>
                    <a:pt x="0" y="963"/>
                  </a:lnTo>
                  <a:close/>
                </a:path>
              </a:pathLst>
            </a:custGeom>
            <a:solidFill>
              <a:srgbClr val="8153A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" name="Google Shape;17;p2"/>
            <p:cNvSpPr/>
            <p:nvPr/>
          </p:nvSpPr>
          <p:spPr>
            <a:xfrm rot="-1386274">
              <a:off x="5822543" y="4473614"/>
              <a:ext cx="6916162" cy="3469382"/>
            </a:xfrm>
            <a:custGeom>
              <a:avLst/>
              <a:gdLst/>
              <a:ahLst/>
              <a:cxnLst/>
              <a:rect l="l" t="t" r="r" b="b"/>
              <a:pathLst>
                <a:path w="6914585" h="3468591" extrusionOk="0">
                  <a:moveTo>
                    <a:pt x="197860" y="444296"/>
                  </a:moveTo>
                  <a:lnTo>
                    <a:pt x="197860" y="1049461"/>
                  </a:lnTo>
                  <a:lnTo>
                    <a:pt x="0" y="965292"/>
                  </a:lnTo>
                  <a:lnTo>
                    <a:pt x="0" y="544319"/>
                  </a:lnTo>
                  <a:lnTo>
                    <a:pt x="111339" y="485754"/>
                  </a:lnTo>
                  <a:close/>
                  <a:moveTo>
                    <a:pt x="625945" y="263738"/>
                  </a:moveTo>
                  <a:lnTo>
                    <a:pt x="625945" y="1231567"/>
                  </a:lnTo>
                  <a:lnTo>
                    <a:pt x="509916" y="1182208"/>
                  </a:lnTo>
                  <a:lnTo>
                    <a:pt x="509916" y="308089"/>
                  </a:lnTo>
                  <a:close/>
                  <a:moveTo>
                    <a:pt x="1215251" y="102335"/>
                  </a:moveTo>
                  <a:lnTo>
                    <a:pt x="1215251" y="1482256"/>
                  </a:lnTo>
                  <a:lnTo>
                    <a:pt x="886706" y="1342494"/>
                  </a:lnTo>
                  <a:lnTo>
                    <a:pt x="886706" y="182580"/>
                  </a:lnTo>
                  <a:lnTo>
                    <a:pt x="987417" y="151439"/>
                  </a:lnTo>
                  <a:close/>
                  <a:moveTo>
                    <a:pt x="1574331" y="40572"/>
                  </a:moveTo>
                  <a:lnTo>
                    <a:pt x="1574331" y="1635008"/>
                  </a:lnTo>
                  <a:lnTo>
                    <a:pt x="1376471" y="1550839"/>
                  </a:lnTo>
                  <a:lnTo>
                    <a:pt x="1376471" y="69059"/>
                  </a:lnTo>
                  <a:lnTo>
                    <a:pt x="1543779" y="43927"/>
                  </a:lnTo>
                  <a:close/>
                  <a:moveTo>
                    <a:pt x="2006691" y="5450"/>
                  </a:moveTo>
                  <a:lnTo>
                    <a:pt x="2006691" y="1818933"/>
                  </a:lnTo>
                  <a:lnTo>
                    <a:pt x="1890662" y="1769575"/>
                  </a:lnTo>
                  <a:lnTo>
                    <a:pt x="1890662" y="11537"/>
                  </a:lnTo>
                  <a:lnTo>
                    <a:pt x="1940424" y="7943"/>
                  </a:lnTo>
                  <a:close/>
                  <a:moveTo>
                    <a:pt x="2748056" y="11943"/>
                  </a:moveTo>
                  <a:lnTo>
                    <a:pt x="2748056" y="2134308"/>
                  </a:lnTo>
                  <a:lnTo>
                    <a:pt x="2419511" y="1994546"/>
                  </a:lnTo>
                  <a:lnTo>
                    <a:pt x="2419511" y="0"/>
                  </a:lnTo>
                  <a:lnTo>
                    <a:pt x="2589527" y="3795"/>
                  </a:lnTo>
                  <a:close/>
                  <a:moveTo>
                    <a:pt x="3019197" y="31669"/>
                  </a:moveTo>
                  <a:lnTo>
                    <a:pt x="3019197" y="2249651"/>
                  </a:lnTo>
                  <a:lnTo>
                    <a:pt x="2821337" y="2165481"/>
                  </a:lnTo>
                  <a:lnTo>
                    <a:pt x="2821337" y="15710"/>
                  </a:lnTo>
                  <a:lnTo>
                    <a:pt x="2824085" y="15851"/>
                  </a:lnTo>
                  <a:close/>
                  <a:moveTo>
                    <a:pt x="3400261" y="73566"/>
                  </a:moveTo>
                  <a:lnTo>
                    <a:pt x="3400261" y="2411754"/>
                  </a:lnTo>
                  <a:lnTo>
                    <a:pt x="3284231" y="2362395"/>
                  </a:lnTo>
                  <a:lnTo>
                    <a:pt x="3284232" y="59022"/>
                  </a:lnTo>
                  <a:lnTo>
                    <a:pt x="3322314" y="63146"/>
                  </a:lnTo>
                  <a:close/>
                  <a:moveTo>
                    <a:pt x="3898575" y="148830"/>
                  </a:moveTo>
                  <a:lnTo>
                    <a:pt x="3898575" y="2623736"/>
                  </a:lnTo>
                  <a:lnTo>
                    <a:pt x="3570030" y="2483973"/>
                  </a:lnTo>
                  <a:lnTo>
                    <a:pt x="3570030" y="96261"/>
                  </a:lnTo>
                  <a:lnTo>
                    <a:pt x="3583706" y="98089"/>
                  </a:lnTo>
                  <a:cubicBezTo>
                    <a:pt x="3672011" y="110967"/>
                    <a:pt x="3761428" y="125068"/>
                    <a:pt x="3851765" y="140367"/>
                  </a:cubicBezTo>
                  <a:close/>
                  <a:moveTo>
                    <a:pt x="4288188" y="224747"/>
                  </a:moveTo>
                  <a:lnTo>
                    <a:pt x="4288188" y="2789476"/>
                  </a:lnTo>
                  <a:lnTo>
                    <a:pt x="4090328" y="2705307"/>
                  </a:lnTo>
                  <a:lnTo>
                    <a:pt x="4090327" y="183499"/>
                  </a:lnTo>
                  <a:lnTo>
                    <a:pt x="4125351" y="189832"/>
                  </a:lnTo>
                  <a:close/>
                  <a:moveTo>
                    <a:pt x="4603298" y="292313"/>
                  </a:moveTo>
                  <a:lnTo>
                    <a:pt x="4603298" y="2923523"/>
                  </a:lnTo>
                  <a:lnTo>
                    <a:pt x="4487268" y="2874165"/>
                  </a:lnTo>
                  <a:lnTo>
                    <a:pt x="4487269" y="267434"/>
                  </a:lnTo>
                  <a:close/>
                  <a:moveTo>
                    <a:pt x="5123598" y="423346"/>
                  </a:moveTo>
                  <a:lnTo>
                    <a:pt x="5123598" y="3144858"/>
                  </a:lnTo>
                  <a:lnTo>
                    <a:pt x="4795053" y="3005095"/>
                  </a:lnTo>
                  <a:lnTo>
                    <a:pt x="4795054" y="338330"/>
                  </a:lnTo>
                  <a:close/>
                  <a:moveTo>
                    <a:pt x="5549851" y="547286"/>
                  </a:moveTo>
                  <a:lnTo>
                    <a:pt x="5549852" y="3326185"/>
                  </a:lnTo>
                  <a:lnTo>
                    <a:pt x="5351992" y="3242016"/>
                  </a:lnTo>
                  <a:lnTo>
                    <a:pt x="5351992" y="487020"/>
                  </a:lnTo>
                  <a:close/>
                  <a:moveTo>
                    <a:pt x="5945570" y="674081"/>
                  </a:moveTo>
                  <a:lnTo>
                    <a:pt x="5945570" y="3325295"/>
                  </a:lnTo>
                  <a:lnTo>
                    <a:pt x="5884612" y="3468591"/>
                  </a:lnTo>
                  <a:lnTo>
                    <a:pt x="5829542" y="3445164"/>
                  </a:lnTo>
                  <a:lnTo>
                    <a:pt x="5829541" y="632991"/>
                  </a:lnTo>
                  <a:close/>
                  <a:moveTo>
                    <a:pt x="6553809" y="896773"/>
                  </a:moveTo>
                  <a:lnTo>
                    <a:pt x="6553809" y="1895482"/>
                  </a:lnTo>
                  <a:lnTo>
                    <a:pt x="6225264" y="2667807"/>
                  </a:lnTo>
                  <a:lnTo>
                    <a:pt x="6225263" y="773131"/>
                  </a:lnTo>
                  <a:lnTo>
                    <a:pt x="6376317" y="826625"/>
                  </a:lnTo>
                  <a:close/>
                  <a:moveTo>
                    <a:pt x="6914585" y="1047390"/>
                  </a:moveTo>
                  <a:lnTo>
                    <a:pt x="6760217" y="1410269"/>
                  </a:lnTo>
                  <a:lnTo>
                    <a:pt x="6760217" y="981723"/>
                  </a:lnTo>
                  <a:close/>
                </a:path>
              </a:pathLst>
            </a:custGeom>
            <a:solidFill>
              <a:srgbClr val="714897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969360" y="4765766"/>
              <a:ext cx="8253280" cy="2092233"/>
            </a:xfrm>
            <a:custGeom>
              <a:avLst/>
              <a:gdLst/>
              <a:ahLst/>
              <a:cxnLst/>
              <a:rect l="l" t="t" r="r" b="b"/>
              <a:pathLst>
                <a:path w="8253280" h="2092233" extrusionOk="0">
                  <a:moveTo>
                    <a:pt x="4126640" y="13"/>
                  </a:moveTo>
                  <a:cubicBezTo>
                    <a:pt x="6283363" y="5059"/>
                    <a:pt x="7475591" y="1446805"/>
                    <a:pt x="8253280" y="2092233"/>
                  </a:cubicBezTo>
                  <a:lnTo>
                    <a:pt x="0" y="2092233"/>
                  </a:lnTo>
                  <a:cubicBezTo>
                    <a:pt x="1375547" y="1394826"/>
                    <a:pt x="1969917" y="-5033"/>
                    <a:pt x="4126640" y="13"/>
                  </a:cubicBezTo>
                  <a:close/>
                </a:path>
              </a:pathLst>
            </a:custGeom>
            <a:solidFill>
              <a:srgbClr val="F5AF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9;p2"/>
            <p:cNvSpPr/>
            <p:nvPr/>
          </p:nvSpPr>
          <p:spPr>
            <a:xfrm rot="587529">
              <a:off x="2862594" y="4787547"/>
              <a:ext cx="6874517" cy="2479544"/>
            </a:xfrm>
            <a:custGeom>
              <a:avLst/>
              <a:gdLst/>
              <a:ahLst/>
              <a:cxnLst/>
              <a:rect l="l" t="t" r="r" b="b"/>
              <a:pathLst>
                <a:path w="6877527" h="2480630" extrusionOk="0">
                  <a:moveTo>
                    <a:pt x="6699827" y="1108073"/>
                  </a:moveTo>
                  <a:cubicBezTo>
                    <a:pt x="6719505" y="1109134"/>
                    <a:pt x="6733830" y="1182979"/>
                    <a:pt x="6763380" y="1202942"/>
                  </a:cubicBezTo>
                  <a:cubicBezTo>
                    <a:pt x="6801299" y="1211244"/>
                    <a:pt x="6870851" y="1208930"/>
                    <a:pt x="6877135" y="1227847"/>
                  </a:cubicBezTo>
                  <a:cubicBezTo>
                    <a:pt x="6883419" y="1246765"/>
                    <a:pt x="6812372" y="1284149"/>
                    <a:pt x="6801084" y="1316449"/>
                  </a:cubicBezTo>
                  <a:cubicBezTo>
                    <a:pt x="6803859" y="1351515"/>
                    <a:pt x="6828129" y="1410578"/>
                    <a:pt x="6809409" y="1421646"/>
                  </a:cubicBezTo>
                  <a:cubicBezTo>
                    <a:pt x="6790689" y="1432715"/>
                    <a:pt x="6725291" y="1382859"/>
                    <a:pt x="6688764" y="1382859"/>
                  </a:cubicBezTo>
                  <a:cubicBezTo>
                    <a:pt x="6655925" y="1395788"/>
                    <a:pt x="6604651" y="1433841"/>
                    <a:pt x="6590245" y="1421646"/>
                  </a:cubicBezTo>
                  <a:cubicBezTo>
                    <a:pt x="6575841" y="1409451"/>
                    <a:pt x="6613622" y="1341988"/>
                    <a:pt x="6602335" y="1309688"/>
                  </a:cubicBezTo>
                  <a:cubicBezTo>
                    <a:pt x="6575730" y="1282408"/>
                    <a:pt x="6515356" y="1246699"/>
                    <a:pt x="6522521" y="1227848"/>
                  </a:cubicBezTo>
                  <a:cubicBezTo>
                    <a:pt x="6529684" y="1208996"/>
                    <a:pt x="6615769" y="1216538"/>
                    <a:pt x="6645321" y="1196576"/>
                  </a:cubicBezTo>
                  <a:cubicBezTo>
                    <a:pt x="6674872" y="1176613"/>
                    <a:pt x="6680151" y="1107012"/>
                    <a:pt x="6699827" y="1108073"/>
                  </a:cubicBezTo>
                  <a:close/>
                  <a:moveTo>
                    <a:pt x="4394072" y="1443048"/>
                  </a:moveTo>
                  <a:cubicBezTo>
                    <a:pt x="4412579" y="1435032"/>
                    <a:pt x="4467220" y="1501980"/>
                    <a:pt x="4502137" y="1509231"/>
                  </a:cubicBezTo>
                  <a:cubicBezTo>
                    <a:pt x="4537053" y="1516482"/>
                    <a:pt x="4590610" y="1471717"/>
                    <a:pt x="4603574" y="1486556"/>
                  </a:cubicBezTo>
                  <a:cubicBezTo>
                    <a:pt x="4616539" y="1501396"/>
                    <a:pt x="4573616" y="1563169"/>
                    <a:pt x="4579924" y="1598269"/>
                  </a:cubicBezTo>
                  <a:cubicBezTo>
                    <a:pt x="4600423" y="1631230"/>
                    <a:pt x="4650596" y="1679455"/>
                    <a:pt x="4641423" y="1697154"/>
                  </a:cubicBezTo>
                  <a:cubicBezTo>
                    <a:pt x="4632250" y="1714852"/>
                    <a:pt x="4555905" y="1690017"/>
                    <a:pt x="4524887" y="1704459"/>
                  </a:cubicBezTo>
                  <a:cubicBezTo>
                    <a:pt x="4501695" y="1730906"/>
                    <a:pt x="4476302" y="1789495"/>
                    <a:pt x="4455313" y="1783802"/>
                  </a:cubicBezTo>
                  <a:cubicBezTo>
                    <a:pt x="4434324" y="1778108"/>
                    <a:pt x="4424433" y="1696471"/>
                    <a:pt x="4398954" y="1670296"/>
                  </a:cubicBezTo>
                  <a:cubicBezTo>
                    <a:pt x="4366784" y="1655783"/>
                    <a:pt x="4303751" y="1645585"/>
                    <a:pt x="4302443" y="1626756"/>
                  </a:cubicBezTo>
                  <a:cubicBezTo>
                    <a:pt x="4301133" y="1607927"/>
                    <a:pt x="4375829" y="1587944"/>
                    <a:pt x="4391100" y="1557326"/>
                  </a:cubicBezTo>
                  <a:cubicBezTo>
                    <a:pt x="4392091" y="1519233"/>
                    <a:pt x="4375566" y="1451064"/>
                    <a:pt x="4394072" y="1443048"/>
                  </a:cubicBezTo>
                  <a:close/>
                  <a:moveTo>
                    <a:pt x="177893" y="2164680"/>
                  </a:moveTo>
                  <a:cubicBezTo>
                    <a:pt x="197570" y="2165741"/>
                    <a:pt x="211895" y="2239586"/>
                    <a:pt x="241447" y="2259549"/>
                  </a:cubicBezTo>
                  <a:cubicBezTo>
                    <a:pt x="279365" y="2267851"/>
                    <a:pt x="348917" y="2265537"/>
                    <a:pt x="355201" y="2284454"/>
                  </a:cubicBezTo>
                  <a:cubicBezTo>
                    <a:pt x="361485" y="2303372"/>
                    <a:pt x="290437" y="2340756"/>
                    <a:pt x="279150" y="2373056"/>
                  </a:cubicBezTo>
                  <a:cubicBezTo>
                    <a:pt x="281925" y="2408122"/>
                    <a:pt x="306196" y="2467185"/>
                    <a:pt x="287476" y="2478253"/>
                  </a:cubicBezTo>
                  <a:cubicBezTo>
                    <a:pt x="268756" y="2489322"/>
                    <a:pt x="203357" y="2439466"/>
                    <a:pt x="166830" y="2439466"/>
                  </a:cubicBezTo>
                  <a:cubicBezTo>
                    <a:pt x="133990" y="2452395"/>
                    <a:pt x="82716" y="2490448"/>
                    <a:pt x="68312" y="2478253"/>
                  </a:cubicBezTo>
                  <a:cubicBezTo>
                    <a:pt x="53907" y="2466058"/>
                    <a:pt x="91688" y="2398595"/>
                    <a:pt x="80401" y="2366295"/>
                  </a:cubicBezTo>
                  <a:cubicBezTo>
                    <a:pt x="53796" y="2339015"/>
                    <a:pt x="-6578" y="2303306"/>
                    <a:pt x="586" y="2284455"/>
                  </a:cubicBezTo>
                  <a:cubicBezTo>
                    <a:pt x="7750" y="2265603"/>
                    <a:pt x="93836" y="2273145"/>
                    <a:pt x="123387" y="2253183"/>
                  </a:cubicBezTo>
                  <a:cubicBezTo>
                    <a:pt x="152938" y="2233221"/>
                    <a:pt x="158217" y="2163619"/>
                    <a:pt x="177893" y="2164680"/>
                  </a:cubicBezTo>
                  <a:close/>
                  <a:moveTo>
                    <a:pt x="6092519" y="1118093"/>
                  </a:moveTo>
                  <a:cubicBezTo>
                    <a:pt x="6111024" y="1110077"/>
                    <a:pt x="6165666" y="1177024"/>
                    <a:pt x="6200583" y="1184275"/>
                  </a:cubicBezTo>
                  <a:cubicBezTo>
                    <a:pt x="6235499" y="1191527"/>
                    <a:pt x="6289055" y="1146761"/>
                    <a:pt x="6302020" y="1161601"/>
                  </a:cubicBezTo>
                  <a:cubicBezTo>
                    <a:pt x="6314985" y="1176440"/>
                    <a:pt x="6272062" y="1238214"/>
                    <a:pt x="6278369" y="1273313"/>
                  </a:cubicBezTo>
                  <a:cubicBezTo>
                    <a:pt x="6298869" y="1306275"/>
                    <a:pt x="6349042" y="1354500"/>
                    <a:pt x="6339869" y="1372199"/>
                  </a:cubicBezTo>
                  <a:cubicBezTo>
                    <a:pt x="6330696" y="1389897"/>
                    <a:pt x="6254351" y="1365062"/>
                    <a:pt x="6223333" y="1379503"/>
                  </a:cubicBezTo>
                  <a:cubicBezTo>
                    <a:pt x="6200142" y="1405951"/>
                    <a:pt x="6174748" y="1464540"/>
                    <a:pt x="6153759" y="1458847"/>
                  </a:cubicBezTo>
                  <a:cubicBezTo>
                    <a:pt x="6132770" y="1453153"/>
                    <a:pt x="6122879" y="1371516"/>
                    <a:pt x="6097401" y="1345341"/>
                  </a:cubicBezTo>
                  <a:cubicBezTo>
                    <a:pt x="6065230" y="1330828"/>
                    <a:pt x="6002197" y="1320629"/>
                    <a:pt x="6000888" y="1301801"/>
                  </a:cubicBezTo>
                  <a:cubicBezTo>
                    <a:pt x="5999580" y="1282972"/>
                    <a:pt x="6074274" y="1262989"/>
                    <a:pt x="6089547" y="1232371"/>
                  </a:cubicBezTo>
                  <a:cubicBezTo>
                    <a:pt x="6090538" y="1194278"/>
                    <a:pt x="6074013" y="1126108"/>
                    <a:pt x="6092519" y="1118093"/>
                  </a:cubicBezTo>
                  <a:close/>
                  <a:moveTo>
                    <a:pt x="5569265" y="1142777"/>
                  </a:moveTo>
                  <a:cubicBezTo>
                    <a:pt x="5573783" y="1141198"/>
                    <a:pt x="5577985" y="1141096"/>
                    <a:pt x="5581844" y="1142891"/>
                  </a:cubicBezTo>
                  <a:cubicBezTo>
                    <a:pt x="5612716" y="1157255"/>
                    <a:pt x="5588571" y="1283715"/>
                    <a:pt x="5623215" y="1334447"/>
                  </a:cubicBezTo>
                  <a:cubicBezTo>
                    <a:pt x="5678714" y="1372060"/>
                    <a:pt x="5791708" y="1413204"/>
                    <a:pt x="5789714" y="1447285"/>
                  </a:cubicBezTo>
                  <a:cubicBezTo>
                    <a:pt x="5787718" y="1481366"/>
                    <a:pt x="5649954" y="1494932"/>
                    <a:pt x="5611248" y="1538935"/>
                  </a:cubicBezTo>
                  <a:cubicBezTo>
                    <a:pt x="5593326" y="1596390"/>
                    <a:pt x="5594558" y="1705793"/>
                    <a:pt x="5557481" y="1711301"/>
                  </a:cubicBezTo>
                  <a:cubicBezTo>
                    <a:pt x="5520405" y="1716809"/>
                    <a:pt x="5447357" y="1595523"/>
                    <a:pt x="5388791" y="1571986"/>
                  </a:cubicBezTo>
                  <a:cubicBezTo>
                    <a:pt x="5327890" y="1571350"/>
                    <a:pt x="5221402" y="1598720"/>
                    <a:pt x="5206086" y="1570078"/>
                  </a:cubicBezTo>
                  <a:cubicBezTo>
                    <a:pt x="5190771" y="1541436"/>
                    <a:pt x="5294389" y="1458684"/>
                    <a:pt x="5296899" y="1400134"/>
                  </a:cubicBezTo>
                  <a:cubicBezTo>
                    <a:pt x="5271647" y="1339683"/>
                    <a:pt x="5197628" y="1244093"/>
                    <a:pt x="5221143" y="1218782"/>
                  </a:cubicBezTo>
                  <a:cubicBezTo>
                    <a:pt x="5244658" y="1193471"/>
                    <a:pt x="5377870" y="1260916"/>
                    <a:pt x="5437987" y="1248268"/>
                  </a:cubicBezTo>
                  <a:cubicBezTo>
                    <a:pt x="5490589" y="1237200"/>
                    <a:pt x="5537643" y="1153825"/>
                    <a:pt x="5569265" y="1142777"/>
                  </a:cubicBezTo>
                  <a:close/>
                  <a:moveTo>
                    <a:pt x="2137778" y="1709009"/>
                  </a:moveTo>
                  <a:cubicBezTo>
                    <a:pt x="2156284" y="1700993"/>
                    <a:pt x="2210925" y="1767941"/>
                    <a:pt x="2245842" y="1775192"/>
                  </a:cubicBezTo>
                  <a:cubicBezTo>
                    <a:pt x="2280759" y="1782443"/>
                    <a:pt x="2334315" y="1737678"/>
                    <a:pt x="2347279" y="1752518"/>
                  </a:cubicBezTo>
                  <a:cubicBezTo>
                    <a:pt x="2360244" y="1767357"/>
                    <a:pt x="2317321" y="1829131"/>
                    <a:pt x="2323629" y="1864230"/>
                  </a:cubicBezTo>
                  <a:cubicBezTo>
                    <a:pt x="2344129" y="1897192"/>
                    <a:pt x="2394301" y="1945417"/>
                    <a:pt x="2385128" y="1963115"/>
                  </a:cubicBezTo>
                  <a:cubicBezTo>
                    <a:pt x="2375955" y="1980813"/>
                    <a:pt x="2299610" y="1955978"/>
                    <a:pt x="2268592" y="1970420"/>
                  </a:cubicBezTo>
                  <a:cubicBezTo>
                    <a:pt x="2245401" y="1996868"/>
                    <a:pt x="2220007" y="2055457"/>
                    <a:pt x="2199018" y="2049763"/>
                  </a:cubicBezTo>
                  <a:cubicBezTo>
                    <a:pt x="2178030" y="2044070"/>
                    <a:pt x="2168138" y="1962432"/>
                    <a:pt x="2142660" y="1936258"/>
                  </a:cubicBezTo>
                  <a:cubicBezTo>
                    <a:pt x="2110489" y="1921744"/>
                    <a:pt x="2047457" y="1911546"/>
                    <a:pt x="2046148" y="1892717"/>
                  </a:cubicBezTo>
                  <a:cubicBezTo>
                    <a:pt x="2044839" y="1873889"/>
                    <a:pt x="2119534" y="1853905"/>
                    <a:pt x="2134806" y="1823287"/>
                  </a:cubicBezTo>
                  <a:cubicBezTo>
                    <a:pt x="2135796" y="1785194"/>
                    <a:pt x="2119272" y="1717025"/>
                    <a:pt x="2137778" y="1709009"/>
                  </a:cubicBezTo>
                  <a:close/>
                  <a:moveTo>
                    <a:pt x="3667954" y="1364774"/>
                  </a:moveTo>
                  <a:cubicBezTo>
                    <a:pt x="3686460" y="1356758"/>
                    <a:pt x="3741102" y="1423706"/>
                    <a:pt x="3776018" y="1430957"/>
                  </a:cubicBezTo>
                  <a:cubicBezTo>
                    <a:pt x="3810935" y="1438209"/>
                    <a:pt x="3864491" y="1393443"/>
                    <a:pt x="3877456" y="1408283"/>
                  </a:cubicBezTo>
                  <a:cubicBezTo>
                    <a:pt x="3890420" y="1423122"/>
                    <a:pt x="3847497" y="1484896"/>
                    <a:pt x="3853805" y="1519995"/>
                  </a:cubicBezTo>
                  <a:cubicBezTo>
                    <a:pt x="3874305" y="1552957"/>
                    <a:pt x="3924478" y="1601182"/>
                    <a:pt x="3915305" y="1618880"/>
                  </a:cubicBezTo>
                  <a:cubicBezTo>
                    <a:pt x="3906132" y="1636578"/>
                    <a:pt x="3829787" y="1611743"/>
                    <a:pt x="3798768" y="1626185"/>
                  </a:cubicBezTo>
                  <a:cubicBezTo>
                    <a:pt x="3775577" y="1652633"/>
                    <a:pt x="3750183" y="1711222"/>
                    <a:pt x="3729195" y="1705528"/>
                  </a:cubicBezTo>
                  <a:cubicBezTo>
                    <a:pt x="3708206" y="1699835"/>
                    <a:pt x="3698314" y="1618197"/>
                    <a:pt x="3672836" y="1592023"/>
                  </a:cubicBezTo>
                  <a:cubicBezTo>
                    <a:pt x="3640665" y="1577509"/>
                    <a:pt x="3577633" y="1567311"/>
                    <a:pt x="3576324" y="1548482"/>
                  </a:cubicBezTo>
                  <a:cubicBezTo>
                    <a:pt x="3575015" y="1529654"/>
                    <a:pt x="3649710" y="1509670"/>
                    <a:pt x="3664982" y="1479052"/>
                  </a:cubicBezTo>
                  <a:cubicBezTo>
                    <a:pt x="3665973" y="1440960"/>
                    <a:pt x="3649448" y="1372790"/>
                    <a:pt x="3667954" y="1364774"/>
                  </a:cubicBezTo>
                  <a:close/>
                  <a:moveTo>
                    <a:pt x="3144701" y="1389458"/>
                  </a:moveTo>
                  <a:cubicBezTo>
                    <a:pt x="3149218" y="1387880"/>
                    <a:pt x="3153421" y="1387778"/>
                    <a:pt x="3157280" y="1389573"/>
                  </a:cubicBezTo>
                  <a:cubicBezTo>
                    <a:pt x="3188152" y="1403936"/>
                    <a:pt x="3164006" y="1530397"/>
                    <a:pt x="3198651" y="1581129"/>
                  </a:cubicBezTo>
                  <a:cubicBezTo>
                    <a:pt x="3254150" y="1618741"/>
                    <a:pt x="3367143" y="1659886"/>
                    <a:pt x="3365148" y="1693967"/>
                  </a:cubicBezTo>
                  <a:cubicBezTo>
                    <a:pt x="3363154" y="1728048"/>
                    <a:pt x="3225389" y="1741613"/>
                    <a:pt x="3186684" y="1785616"/>
                  </a:cubicBezTo>
                  <a:cubicBezTo>
                    <a:pt x="3168762" y="1843072"/>
                    <a:pt x="3169993" y="1952474"/>
                    <a:pt x="3132917" y="1957983"/>
                  </a:cubicBezTo>
                  <a:cubicBezTo>
                    <a:pt x="3095841" y="1963491"/>
                    <a:pt x="3022793" y="1842205"/>
                    <a:pt x="2964227" y="1818668"/>
                  </a:cubicBezTo>
                  <a:cubicBezTo>
                    <a:pt x="2903325" y="1818032"/>
                    <a:pt x="2796837" y="1845402"/>
                    <a:pt x="2781521" y="1816760"/>
                  </a:cubicBezTo>
                  <a:cubicBezTo>
                    <a:pt x="2766206" y="1788118"/>
                    <a:pt x="2869825" y="1705365"/>
                    <a:pt x="2872335" y="1646816"/>
                  </a:cubicBezTo>
                  <a:cubicBezTo>
                    <a:pt x="2847083" y="1586365"/>
                    <a:pt x="2773064" y="1490775"/>
                    <a:pt x="2796578" y="1465464"/>
                  </a:cubicBezTo>
                  <a:cubicBezTo>
                    <a:pt x="2820093" y="1440153"/>
                    <a:pt x="2953305" y="1507598"/>
                    <a:pt x="3013422" y="1494949"/>
                  </a:cubicBezTo>
                  <a:cubicBezTo>
                    <a:pt x="3066024" y="1483882"/>
                    <a:pt x="3113078" y="1400507"/>
                    <a:pt x="3144701" y="1389458"/>
                  </a:cubicBezTo>
                  <a:close/>
                  <a:moveTo>
                    <a:pt x="1491518" y="1661984"/>
                  </a:moveTo>
                  <a:cubicBezTo>
                    <a:pt x="1511195" y="1663045"/>
                    <a:pt x="1525520" y="1736891"/>
                    <a:pt x="1555071" y="1756853"/>
                  </a:cubicBezTo>
                  <a:cubicBezTo>
                    <a:pt x="1592989" y="1765155"/>
                    <a:pt x="1662542" y="1762841"/>
                    <a:pt x="1668826" y="1781759"/>
                  </a:cubicBezTo>
                  <a:cubicBezTo>
                    <a:pt x="1675110" y="1800676"/>
                    <a:pt x="1604062" y="1838060"/>
                    <a:pt x="1592774" y="1870360"/>
                  </a:cubicBezTo>
                  <a:cubicBezTo>
                    <a:pt x="1595550" y="1905426"/>
                    <a:pt x="1619820" y="1964489"/>
                    <a:pt x="1601100" y="1975557"/>
                  </a:cubicBezTo>
                  <a:cubicBezTo>
                    <a:pt x="1582380" y="1986626"/>
                    <a:pt x="1516982" y="1936771"/>
                    <a:pt x="1480454" y="1936770"/>
                  </a:cubicBezTo>
                  <a:cubicBezTo>
                    <a:pt x="1447615" y="1949699"/>
                    <a:pt x="1396341" y="1987753"/>
                    <a:pt x="1381936" y="1975558"/>
                  </a:cubicBezTo>
                  <a:cubicBezTo>
                    <a:pt x="1367531" y="1963362"/>
                    <a:pt x="1405313" y="1895899"/>
                    <a:pt x="1394025" y="1863599"/>
                  </a:cubicBezTo>
                  <a:cubicBezTo>
                    <a:pt x="1367420" y="1836319"/>
                    <a:pt x="1307046" y="1800611"/>
                    <a:pt x="1314211" y="1781759"/>
                  </a:cubicBezTo>
                  <a:cubicBezTo>
                    <a:pt x="1321375" y="1762907"/>
                    <a:pt x="1407460" y="1770449"/>
                    <a:pt x="1437011" y="1750487"/>
                  </a:cubicBezTo>
                  <a:cubicBezTo>
                    <a:pt x="1466563" y="1730525"/>
                    <a:pt x="1471841" y="1660924"/>
                    <a:pt x="1491518" y="1661984"/>
                  </a:cubicBezTo>
                  <a:close/>
                  <a:moveTo>
                    <a:pt x="674323" y="1694633"/>
                  </a:moveTo>
                  <a:cubicBezTo>
                    <a:pt x="706148" y="1682530"/>
                    <a:pt x="779924" y="1788040"/>
                    <a:pt x="840442" y="1798602"/>
                  </a:cubicBezTo>
                  <a:cubicBezTo>
                    <a:pt x="906106" y="1785068"/>
                    <a:pt x="1014403" y="1732800"/>
                    <a:pt x="1037433" y="1758001"/>
                  </a:cubicBezTo>
                  <a:cubicBezTo>
                    <a:pt x="1060463" y="1783203"/>
                    <a:pt x="974091" y="1891383"/>
                    <a:pt x="978625" y="1949811"/>
                  </a:cubicBezTo>
                  <a:cubicBezTo>
                    <a:pt x="1007294" y="2002729"/>
                    <a:pt x="1086547" y="2078157"/>
                    <a:pt x="1064633" y="2108567"/>
                  </a:cubicBezTo>
                  <a:cubicBezTo>
                    <a:pt x="1042719" y="2138977"/>
                    <a:pt x="904857" y="2106721"/>
                    <a:pt x="847140" y="2132270"/>
                  </a:cubicBezTo>
                  <a:cubicBezTo>
                    <a:pt x="804204" y="2175467"/>
                    <a:pt x="749539" y="2270864"/>
                    <a:pt x="718333" y="2261860"/>
                  </a:cubicBezTo>
                  <a:cubicBezTo>
                    <a:pt x="687126" y="2252856"/>
                    <a:pt x="700104" y="2120885"/>
                    <a:pt x="659900" y="2078248"/>
                  </a:cubicBezTo>
                  <a:cubicBezTo>
                    <a:pt x="598969" y="2054177"/>
                    <a:pt x="478843" y="2040540"/>
                    <a:pt x="477107" y="2006035"/>
                  </a:cubicBezTo>
                  <a:cubicBezTo>
                    <a:pt x="475372" y="1971530"/>
                    <a:pt x="616619" y="1923119"/>
                    <a:pt x="649488" y="1871219"/>
                  </a:cubicBezTo>
                  <a:cubicBezTo>
                    <a:pt x="682357" y="1819319"/>
                    <a:pt x="642497" y="1706736"/>
                    <a:pt x="674323" y="1694633"/>
                  </a:cubicBezTo>
                  <a:close/>
                  <a:moveTo>
                    <a:pt x="5722928" y="573797"/>
                  </a:moveTo>
                  <a:cubicBezTo>
                    <a:pt x="5741434" y="565781"/>
                    <a:pt x="5796075" y="632729"/>
                    <a:pt x="5830993" y="639980"/>
                  </a:cubicBezTo>
                  <a:cubicBezTo>
                    <a:pt x="5865909" y="647232"/>
                    <a:pt x="5919465" y="602466"/>
                    <a:pt x="5932430" y="617306"/>
                  </a:cubicBezTo>
                  <a:cubicBezTo>
                    <a:pt x="5945395" y="632145"/>
                    <a:pt x="5902472" y="693919"/>
                    <a:pt x="5908779" y="729018"/>
                  </a:cubicBezTo>
                  <a:cubicBezTo>
                    <a:pt x="5929279" y="761980"/>
                    <a:pt x="5979452" y="810205"/>
                    <a:pt x="5970278" y="827903"/>
                  </a:cubicBezTo>
                  <a:cubicBezTo>
                    <a:pt x="5961106" y="845601"/>
                    <a:pt x="5884761" y="820766"/>
                    <a:pt x="5853743" y="835208"/>
                  </a:cubicBezTo>
                  <a:cubicBezTo>
                    <a:pt x="5830551" y="861656"/>
                    <a:pt x="5805158" y="920245"/>
                    <a:pt x="5784169" y="914551"/>
                  </a:cubicBezTo>
                  <a:cubicBezTo>
                    <a:pt x="5763180" y="908858"/>
                    <a:pt x="5753289" y="827220"/>
                    <a:pt x="5727810" y="801046"/>
                  </a:cubicBezTo>
                  <a:cubicBezTo>
                    <a:pt x="5695640" y="786532"/>
                    <a:pt x="5632607" y="776334"/>
                    <a:pt x="5631298" y="757505"/>
                  </a:cubicBezTo>
                  <a:cubicBezTo>
                    <a:pt x="5629990" y="738677"/>
                    <a:pt x="5704684" y="718693"/>
                    <a:pt x="5719957" y="688075"/>
                  </a:cubicBezTo>
                  <a:cubicBezTo>
                    <a:pt x="5720947" y="649983"/>
                    <a:pt x="5704423" y="581813"/>
                    <a:pt x="5722928" y="573797"/>
                  </a:cubicBezTo>
                  <a:close/>
                  <a:moveTo>
                    <a:pt x="4830793" y="645240"/>
                  </a:moveTo>
                  <a:cubicBezTo>
                    <a:pt x="4849299" y="637224"/>
                    <a:pt x="4903940" y="704172"/>
                    <a:pt x="4938857" y="711423"/>
                  </a:cubicBezTo>
                  <a:cubicBezTo>
                    <a:pt x="4973774" y="718675"/>
                    <a:pt x="5027330" y="673909"/>
                    <a:pt x="5040294" y="688749"/>
                  </a:cubicBezTo>
                  <a:cubicBezTo>
                    <a:pt x="5053259" y="703588"/>
                    <a:pt x="5010336" y="765362"/>
                    <a:pt x="5016644" y="800461"/>
                  </a:cubicBezTo>
                  <a:cubicBezTo>
                    <a:pt x="5037144" y="833423"/>
                    <a:pt x="5087316" y="881648"/>
                    <a:pt x="5078143" y="899346"/>
                  </a:cubicBezTo>
                  <a:cubicBezTo>
                    <a:pt x="5068970" y="917044"/>
                    <a:pt x="4992625" y="892209"/>
                    <a:pt x="4961607" y="906651"/>
                  </a:cubicBezTo>
                  <a:cubicBezTo>
                    <a:pt x="4938416" y="933099"/>
                    <a:pt x="4913022" y="991688"/>
                    <a:pt x="4892033" y="985994"/>
                  </a:cubicBezTo>
                  <a:cubicBezTo>
                    <a:pt x="4871045" y="980301"/>
                    <a:pt x="4861153" y="898663"/>
                    <a:pt x="4835675" y="872489"/>
                  </a:cubicBezTo>
                  <a:cubicBezTo>
                    <a:pt x="4803504" y="857975"/>
                    <a:pt x="4740472" y="847777"/>
                    <a:pt x="4739163" y="828948"/>
                  </a:cubicBezTo>
                  <a:cubicBezTo>
                    <a:pt x="4737854" y="810120"/>
                    <a:pt x="4812549" y="790136"/>
                    <a:pt x="4827821" y="759518"/>
                  </a:cubicBezTo>
                  <a:cubicBezTo>
                    <a:pt x="4828811" y="721426"/>
                    <a:pt x="4812287" y="653256"/>
                    <a:pt x="4830793" y="645240"/>
                  </a:cubicBezTo>
                  <a:close/>
                  <a:moveTo>
                    <a:pt x="4307539" y="669924"/>
                  </a:moveTo>
                  <a:cubicBezTo>
                    <a:pt x="4312057" y="668346"/>
                    <a:pt x="4316260" y="668244"/>
                    <a:pt x="4320118" y="670039"/>
                  </a:cubicBezTo>
                  <a:cubicBezTo>
                    <a:pt x="4350990" y="684402"/>
                    <a:pt x="4326845" y="810863"/>
                    <a:pt x="4361489" y="861595"/>
                  </a:cubicBezTo>
                  <a:cubicBezTo>
                    <a:pt x="4416989" y="899207"/>
                    <a:pt x="4529982" y="940352"/>
                    <a:pt x="4527987" y="974433"/>
                  </a:cubicBezTo>
                  <a:cubicBezTo>
                    <a:pt x="4525993" y="1008514"/>
                    <a:pt x="4388228" y="1022079"/>
                    <a:pt x="4349523" y="1066082"/>
                  </a:cubicBezTo>
                  <a:cubicBezTo>
                    <a:pt x="4331601" y="1123538"/>
                    <a:pt x="4332832" y="1232940"/>
                    <a:pt x="4295755" y="1238449"/>
                  </a:cubicBezTo>
                  <a:cubicBezTo>
                    <a:pt x="4258680" y="1243957"/>
                    <a:pt x="4185631" y="1122671"/>
                    <a:pt x="4127065" y="1099134"/>
                  </a:cubicBezTo>
                  <a:cubicBezTo>
                    <a:pt x="4066164" y="1098498"/>
                    <a:pt x="3959676" y="1125868"/>
                    <a:pt x="3944360" y="1097226"/>
                  </a:cubicBezTo>
                  <a:cubicBezTo>
                    <a:pt x="3929045" y="1068584"/>
                    <a:pt x="4032664" y="985831"/>
                    <a:pt x="4035173" y="927282"/>
                  </a:cubicBezTo>
                  <a:cubicBezTo>
                    <a:pt x="4009921" y="866831"/>
                    <a:pt x="3935902" y="771241"/>
                    <a:pt x="3959417" y="745930"/>
                  </a:cubicBezTo>
                  <a:cubicBezTo>
                    <a:pt x="3982932" y="720618"/>
                    <a:pt x="4116144" y="788064"/>
                    <a:pt x="4176261" y="775415"/>
                  </a:cubicBezTo>
                  <a:cubicBezTo>
                    <a:pt x="4228863" y="764348"/>
                    <a:pt x="4275916" y="680973"/>
                    <a:pt x="4307539" y="669924"/>
                  </a:cubicBezTo>
                  <a:close/>
                  <a:moveTo>
                    <a:pt x="3298364" y="820479"/>
                  </a:moveTo>
                  <a:cubicBezTo>
                    <a:pt x="3316870" y="812463"/>
                    <a:pt x="3371511" y="879411"/>
                    <a:pt x="3406428" y="886662"/>
                  </a:cubicBezTo>
                  <a:cubicBezTo>
                    <a:pt x="3441345" y="893913"/>
                    <a:pt x="3494901" y="849148"/>
                    <a:pt x="3507865" y="863987"/>
                  </a:cubicBezTo>
                  <a:cubicBezTo>
                    <a:pt x="3520830" y="878827"/>
                    <a:pt x="3477907" y="940600"/>
                    <a:pt x="3484215" y="975700"/>
                  </a:cubicBezTo>
                  <a:cubicBezTo>
                    <a:pt x="3504715" y="1008661"/>
                    <a:pt x="3554887" y="1056886"/>
                    <a:pt x="3545714" y="1074585"/>
                  </a:cubicBezTo>
                  <a:cubicBezTo>
                    <a:pt x="3536541" y="1092283"/>
                    <a:pt x="3460197" y="1067448"/>
                    <a:pt x="3429178" y="1081890"/>
                  </a:cubicBezTo>
                  <a:cubicBezTo>
                    <a:pt x="3405987" y="1108337"/>
                    <a:pt x="3380593" y="1166926"/>
                    <a:pt x="3359605" y="1161233"/>
                  </a:cubicBezTo>
                  <a:cubicBezTo>
                    <a:pt x="3338616" y="1155539"/>
                    <a:pt x="3328724" y="1073902"/>
                    <a:pt x="3303246" y="1047727"/>
                  </a:cubicBezTo>
                  <a:cubicBezTo>
                    <a:pt x="3271075" y="1033214"/>
                    <a:pt x="3208043" y="1023016"/>
                    <a:pt x="3206734" y="1004187"/>
                  </a:cubicBezTo>
                  <a:cubicBezTo>
                    <a:pt x="3205425" y="985358"/>
                    <a:pt x="3280120" y="965375"/>
                    <a:pt x="3295392" y="934757"/>
                  </a:cubicBezTo>
                  <a:cubicBezTo>
                    <a:pt x="3296382" y="896664"/>
                    <a:pt x="3279858" y="828495"/>
                    <a:pt x="3298364" y="820479"/>
                  </a:cubicBezTo>
                  <a:close/>
                  <a:moveTo>
                    <a:pt x="2436242" y="923641"/>
                  </a:moveTo>
                  <a:cubicBezTo>
                    <a:pt x="2454748" y="915625"/>
                    <a:pt x="2509390" y="982572"/>
                    <a:pt x="2544306" y="989823"/>
                  </a:cubicBezTo>
                  <a:cubicBezTo>
                    <a:pt x="2579223" y="997075"/>
                    <a:pt x="2632779" y="952309"/>
                    <a:pt x="2645744" y="967149"/>
                  </a:cubicBezTo>
                  <a:cubicBezTo>
                    <a:pt x="2658708" y="981988"/>
                    <a:pt x="2615785" y="1043762"/>
                    <a:pt x="2622093" y="1078861"/>
                  </a:cubicBezTo>
                  <a:cubicBezTo>
                    <a:pt x="2642593" y="1111823"/>
                    <a:pt x="2692766" y="1160048"/>
                    <a:pt x="2683593" y="1177746"/>
                  </a:cubicBezTo>
                  <a:cubicBezTo>
                    <a:pt x="2674420" y="1195445"/>
                    <a:pt x="2598075" y="1170610"/>
                    <a:pt x="2567056" y="1185051"/>
                  </a:cubicBezTo>
                  <a:cubicBezTo>
                    <a:pt x="2543865" y="1211499"/>
                    <a:pt x="2518471" y="1270088"/>
                    <a:pt x="2497483" y="1264395"/>
                  </a:cubicBezTo>
                  <a:cubicBezTo>
                    <a:pt x="2476494" y="1258701"/>
                    <a:pt x="2466602" y="1177064"/>
                    <a:pt x="2441124" y="1150889"/>
                  </a:cubicBezTo>
                  <a:cubicBezTo>
                    <a:pt x="2408953" y="1136376"/>
                    <a:pt x="2345921" y="1126177"/>
                    <a:pt x="2344612" y="1107349"/>
                  </a:cubicBezTo>
                  <a:cubicBezTo>
                    <a:pt x="2343303" y="1088520"/>
                    <a:pt x="2417998" y="1068537"/>
                    <a:pt x="2433270" y="1037918"/>
                  </a:cubicBezTo>
                  <a:cubicBezTo>
                    <a:pt x="2434261" y="999826"/>
                    <a:pt x="2417736" y="931656"/>
                    <a:pt x="2436242" y="923641"/>
                  </a:cubicBezTo>
                  <a:close/>
                  <a:moveTo>
                    <a:pt x="1121928" y="1117689"/>
                  </a:moveTo>
                  <a:cubicBezTo>
                    <a:pt x="1141604" y="1118750"/>
                    <a:pt x="1155930" y="1192595"/>
                    <a:pt x="1185481" y="1212558"/>
                  </a:cubicBezTo>
                  <a:cubicBezTo>
                    <a:pt x="1223399" y="1220860"/>
                    <a:pt x="1292952" y="1218546"/>
                    <a:pt x="1299236" y="1237463"/>
                  </a:cubicBezTo>
                  <a:cubicBezTo>
                    <a:pt x="1305519" y="1256381"/>
                    <a:pt x="1234472" y="1293765"/>
                    <a:pt x="1223184" y="1326065"/>
                  </a:cubicBezTo>
                  <a:cubicBezTo>
                    <a:pt x="1225959" y="1361130"/>
                    <a:pt x="1250230" y="1420194"/>
                    <a:pt x="1231510" y="1431262"/>
                  </a:cubicBezTo>
                  <a:cubicBezTo>
                    <a:pt x="1212790" y="1442331"/>
                    <a:pt x="1147392" y="1392475"/>
                    <a:pt x="1110864" y="1392475"/>
                  </a:cubicBezTo>
                  <a:cubicBezTo>
                    <a:pt x="1078025" y="1405404"/>
                    <a:pt x="1026751" y="1443457"/>
                    <a:pt x="1012346" y="1431262"/>
                  </a:cubicBezTo>
                  <a:cubicBezTo>
                    <a:pt x="997941" y="1419067"/>
                    <a:pt x="1035723" y="1351604"/>
                    <a:pt x="1024435" y="1319304"/>
                  </a:cubicBezTo>
                  <a:cubicBezTo>
                    <a:pt x="997830" y="1292024"/>
                    <a:pt x="937456" y="1256315"/>
                    <a:pt x="944620" y="1237464"/>
                  </a:cubicBezTo>
                  <a:cubicBezTo>
                    <a:pt x="951785" y="1218611"/>
                    <a:pt x="1037870" y="1226154"/>
                    <a:pt x="1067422" y="1206192"/>
                  </a:cubicBezTo>
                  <a:cubicBezTo>
                    <a:pt x="1096972" y="1186229"/>
                    <a:pt x="1102252" y="1116628"/>
                    <a:pt x="1121928" y="1117689"/>
                  </a:cubicBezTo>
                  <a:close/>
                  <a:moveTo>
                    <a:pt x="1912989" y="948325"/>
                  </a:moveTo>
                  <a:cubicBezTo>
                    <a:pt x="1917506" y="946746"/>
                    <a:pt x="1921709" y="946644"/>
                    <a:pt x="1925568" y="948439"/>
                  </a:cubicBezTo>
                  <a:cubicBezTo>
                    <a:pt x="1956440" y="962803"/>
                    <a:pt x="1932294" y="1089263"/>
                    <a:pt x="1966939" y="1139995"/>
                  </a:cubicBezTo>
                  <a:cubicBezTo>
                    <a:pt x="2022438" y="1177608"/>
                    <a:pt x="2135431" y="1218752"/>
                    <a:pt x="2133437" y="1252833"/>
                  </a:cubicBezTo>
                  <a:cubicBezTo>
                    <a:pt x="2131442" y="1286914"/>
                    <a:pt x="1993677" y="1300480"/>
                    <a:pt x="1954972" y="1344483"/>
                  </a:cubicBezTo>
                  <a:cubicBezTo>
                    <a:pt x="1937050" y="1401938"/>
                    <a:pt x="1938281" y="1511340"/>
                    <a:pt x="1901205" y="1516849"/>
                  </a:cubicBezTo>
                  <a:cubicBezTo>
                    <a:pt x="1864129" y="1522357"/>
                    <a:pt x="1791081" y="1401071"/>
                    <a:pt x="1732515" y="1377534"/>
                  </a:cubicBezTo>
                  <a:cubicBezTo>
                    <a:pt x="1671613" y="1376898"/>
                    <a:pt x="1565125" y="1404268"/>
                    <a:pt x="1549809" y="1375626"/>
                  </a:cubicBezTo>
                  <a:cubicBezTo>
                    <a:pt x="1534494" y="1346984"/>
                    <a:pt x="1638113" y="1264232"/>
                    <a:pt x="1640623" y="1205682"/>
                  </a:cubicBezTo>
                  <a:cubicBezTo>
                    <a:pt x="1615371" y="1145231"/>
                    <a:pt x="1541352" y="1049641"/>
                    <a:pt x="1564867" y="1024330"/>
                  </a:cubicBezTo>
                  <a:cubicBezTo>
                    <a:pt x="1588381" y="999019"/>
                    <a:pt x="1721594" y="1066464"/>
                    <a:pt x="1781710" y="1053816"/>
                  </a:cubicBezTo>
                  <a:cubicBezTo>
                    <a:pt x="1834313" y="1042748"/>
                    <a:pt x="1881366" y="959373"/>
                    <a:pt x="1912989" y="948325"/>
                  </a:cubicBezTo>
                  <a:close/>
                  <a:moveTo>
                    <a:pt x="4461203" y="100945"/>
                  </a:moveTo>
                  <a:cubicBezTo>
                    <a:pt x="4479709" y="92929"/>
                    <a:pt x="4534350" y="159877"/>
                    <a:pt x="4569267" y="167128"/>
                  </a:cubicBezTo>
                  <a:cubicBezTo>
                    <a:pt x="4604184" y="174379"/>
                    <a:pt x="4657740" y="129613"/>
                    <a:pt x="4670704" y="144453"/>
                  </a:cubicBezTo>
                  <a:cubicBezTo>
                    <a:pt x="4683669" y="159293"/>
                    <a:pt x="4640746" y="221066"/>
                    <a:pt x="4647054" y="256166"/>
                  </a:cubicBezTo>
                  <a:cubicBezTo>
                    <a:pt x="4667554" y="289127"/>
                    <a:pt x="4717726" y="337352"/>
                    <a:pt x="4708553" y="355051"/>
                  </a:cubicBezTo>
                  <a:cubicBezTo>
                    <a:pt x="4699380" y="372749"/>
                    <a:pt x="4623035" y="347914"/>
                    <a:pt x="4592017" y="362356"/>
                  </a:cubicBezTo>
                  <a:cubicBezTo>
                    <a:pt x="4568826" y="388803"/>
                    <a:pt x="4543432" y="447392"/>
                    <a:pt x="4522443" y="441699"/>
                  </a:cubicBezTo>
                  <a:cubicBezTo>
                    <a:pt x="4501454" y="436005"/>
                    <a:pt x="4491563" y="354368"/>
                    <a:pt x="4466085" y="328193"/>
                  </a:cubicBezTo>
                  <a:cubicBezTo>
                    <a:pt x="4433914" y="313680"/>
                    <a:pt x="4370881" y="303482"/>
                    <a:pt x="4369573" y="284653"/>
                  </a:cubicBezTo>
                  <a:cubicBezTo>
                    <a:pt x="4368264" y="265824"/>
                    <a:pt x="4442959" y="245841"/>
                    <a:pt x="4458231" y="215223"/>
                  </a:cubicBezTo>
                  <a:cubicBezTo>
                    <a:pt x="4459221" y="177130"/>
                    <a:pt x="4442696" y="108961"/>
                    <a:pt x="4461203" y="100945"/>
                  </a:cubicBezTo>
                  <a:close/>
                  <a:moveTo>
                    <a:pt x="2066652" y="379345"/>
                  </a:moveTo>
                  <a:cubicBezTo>
                    <a:pt x="2085158" y="371329"/>
                    <a:pt x="2139799" y="438277"/>
                    <a:pt x="2174716" y="445528"/>
                  </a:cubicBezTo>
                  <a:cubicBezTo>
                    <a:pt x="2209633" y="452780"/>
                    <a:pt x="2263189" y="408014"/>
                    <a:pt x="2276153" y="422854"/>
                  </a:cubicBezTo>
                  <a:cubicBezTo>
                    <a:pt x="2289118" y="437693"/>
                    <a:pt x="2246195" y="499467"/>
                    <a:pt x="2252503" y="534566"/>
                  </a:cubicBezTo>
                  <a:cubicBezTo>
                    <a:pt x="2273003" y="567528"/>
                    <a:pt x="2323176" y="615753"/>
                    <a:pt x="2314003" y="633451"/>
                  </a:cubicBezTo>
                  <a:cubicBezTo>
                    <a:pt x="2304830" y="651149"/>
                    <a:pt x="2228485" y="626314"/>
                    <a:pt x="2197466" y="640756"/>
                  </a:cubicBezTo>
                  <a:cubicBezTo>
                    <a:pt x="2174275" y="667204"/>
                    <a:pt x="2148881" y="725793"/>
                    <a:pt x="2127893" y="720099"/>
                  </a:cubicBezTo>
                  <a:cubicBezTo>
                    <a:pt x="2106904" y="714406"/>
                    <a:pt x="2097012" y="632768"/>
                    <a:pt x="2071534" y="606594"/>
                  </a:cubicBezTo>
                  <a:cubicBezTo>
                    <a:pt x="2039363" y="592080"/>
                    <a:pt x="1976331" y="581882"/>
                    <a:pt x="1975022" y="563053"/>
                  </a:cubicBezTo>
                  <a:cubicBezTo>
                    <a:pt x="1973713" y="544225"/>
                    <a:pt x="2048408" y="524241"/>
                    <a:pt x="2063680" y="493623"/>
                  </a:cubicBezTo>
                  <a:cubicBezTo>
                    <a:pt x="2064671" y="455531"/>
                    <a:pt x="2048146" y="387361"/>
                    <a:pt x="2066652" y="379345"/>
                  </a:cubicBezTo>
                  <a:close/>
                  <a:moveTo>
                    <a:pt x="3674795" y="665"/>
                  </a:moveTo>
                  <a:cubicBezTo>
                    <a:pt x="3693301" y="-7351"/>
                    <a:pt x="3747943" y="59596"/>
                    <a:pt x="3782859" y="66847"/>
                  </a:cubicBezTo>
                  <a:cubicBezTo>
                    <a:pt x="3817776" y="74099"/>
                    <a:pt x="3871332" y="29333"/>
                    <a:pt x="3884297" y="44173"/>
                  </a:cubicBezTo>
                  <a:cubicBezTo>
                    <a:pt x="3897261" y="59012"/>
                    <a:pt x="3854338" y="120786"/>
                    <a:pt x="3860646" y="155885"/>
                  </a:cubicBezTo>
                  <a:cubicBezTo>
                    <a:pt x="3881146" y="188847"/>
                    <a:pt x="3931319" y="237072"/>
                    <a:pt x="3922146" y="254770"/>
                  </a:cubicBezTo>
                  <a:cubicBezTo>
                    <a:pt x="3912973" y="272469"/>
                    <a:pt x="3836628" y="247634"/>
                    <a:pt x="3805609" y="262075"/>
                  </a:cubicBezTo>
                  <a:cubicBezTo>
                    <a:pt x="3782418" y="288523"/>
                    <a:pt x="3757024" y="347112"/>
                    <a:pt x="3736036" y="341418"/>
                  </a:cubicBezTo>
                  <a:cubicBezTo>
                    <a:pt x="3715047" y="335725"/>
                    <a:pt x="3705155" y="254088"/>
                    <a:pt x="3679677" y="227913"/>
                  </a:cubicBezTo>
                  <a:cubicBezTo>
                    <a:pt x="3647506" y="213400"/>
                    <a:pt x="3584474" y="203201"/>
                    <a:pt x="3583165" y="184373"/>
                  </a:cubicBezTo>
                  <a:cubicBezTo>
                    <a:pt x="3581856" y="165544"/>
                    <a:pt x="3656551" y="145560"/>
                    <a:pt x="3671823" y="114942"/>
                  </a:cubicBezTo>
                  <a:cubicBezTo>
                    <a:pt x="3672814" y="76850"/>
                    <a:pt x="3656289" y="8680"/>
                    <a:pt x="3674795" y="665"/>
                  </a:cubicBezTo>
                  <a:close/>
                  <a:moveTo>
                    <a:pt x="3151542" y="25348"/>
                  </a:moveTo>
                  <a:cubicBezTo>
                    <a:pt x="3156059" y="23770"/>
                    <a:pt x="3160262" y="23668"/>
                    <a:pt x="3164121" y="25463"/>
                  </a:cubicBezTo>
                  <a:cubicBezTo>
                    <a:pt x="3194993" y="39827"/>
                    <a:pt x="3170847" y="166287"/>
                    <a:pt x="3205492" y="217019"/>
                  </a:cubicBezTo>
                  <a:cubicBezTo>
                    <a:pt x="3260991" y="254632"/>
                    <a:pt x="3373984" y="295776"/>
                    <a:pt x="3371990" y="329857"/>
                  </a:cubicBezTo>
                  <a:cubicBezTo>
                    <a:pt x="3369995" y="363938"/>
                    <a:pt x="3232230" y="377504"/>
                    <a:pt x="3193525" y="421507"/>
                  </a:cubicBezTo>
                  <a:cubicBezTo>
                    <a:pt x="3175603" y="478962"/>
                    <a:pt x="3176834" y="588364"/>
                    <a:pt x="3139758" y="593873"/>
                  </a:cubicBezTo>
                  <a:cubicBezTo>
                    <a:pt x="3102682" y="599381"/>
                    <a:pt x="3029634" y="478095"/>
                    <a:pt x="2971068" y="454558"/>
                  </a:cubicBezTo>
                  <a:cubicBezTo>
                    <a:pt x="2910166" y="453922"/>
                    <a:pt x="2803678" y="481292"/>
                    <a:pt x="2788362" y="452650"/>
                  </a:cubicBezTo>
                  <a:cubicBezTo>
                    <a:pt x="2773047" y="424008"/>
                    <a:pt x="2876666" y="341256"/>
                    <a:pt x="2879176" y="282706"/>
                  </a:cubicBezTo>
                  <a:cubicBezTo>
                    <a:pt x="2853924" y="222255"/>
                    <a:pt x="2779905" y="126665"/>
                    <a:pt x="2803420" y="101354"/>
                  </a:cubicBezTo>
                  <a:cubicBezTo>
                    <a:pt x="2826934" y="76043"/>
                    <a:pt x="2960147" y="143488"/>
                    <a:pt x="3020263" y="130840"/>
                  </a:cubicBezTo>
                  <a:cubicBezTo>
                    <a:pt x="3072866" y="119772"/>
                    <a:pt x="3119919" y="36397"/>
                    <a:pt x="3151542" y="25348"/>
                  </a:cubicBezTo>
                  <a:close/>
                </a:path>
              </a:pathLst>
            </a:custGeom>
            <a:solidFill>
              <a:srgbClr val="FBBA00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" name="Google Shape;20;p2"/>
          <p:cNvGrpSpPr/>
          <p:nvPr/>
        </p:nvGrpSpPr>
        <p:grpSpPr>
          <a:xfrm>
            <a:off x="181216" y="397271"/>
            <a:ext cx="3229286" cy="2101984"/>
            <a:chOff x="5582189" y="-750031"/>
            <a:chExt cx="1442805" cy="1021869"/>
          </a:xfrm>
        </p:grpSpPr>
        <p:sp>
          <p:nvSpPr>
            <p:cNvPr id="21" name="Google Shape;21;p2"/>
            <p:cNvSpPr/>
            <p:nvPr/>
          </p:nvSpPr>
          <p:spPr>
            <a:xfrm>
              <a:off x="5582189" y="-750031"/>
              <a:ext cx="1442805" cy="1021869"/>
            </a:xfrm>
            <a:custGeom>
              <a:avLst/>
              <a:gdLst/>
              <a:ahLst/>
              <a:cxnLst/>
              <a:rect l="l" t="t" r="r" b="b"/>
              <a:pathLst>
                <a:path w="1339030" h="948370" extrusionOk="0">
                  <a:moveTo>
                    <a:pt x="542538" y="0"/>
                  </a:moveTo>
                  <a:cubicBezTo>
                    <a:pt x="651347" y="0"/>
                    <a:pt x="747281" y="55130"/>
                    <a:pt x="803929" y="138981"/>
                  </a:cubicBezTo>
                  <a:lnTo>
                    <a:pt x="831770" y="190273"/>
                  </a:lnTo>
                  <a:lnTo>
                    <a:pt x="839989" y="185811"/>
                  </a:lnTo>
                  <a:cubicBezTo>
                    <a:pt x="868874" y="173594"/>
                    <a:pt x="900631" y="166838"/>
                    <a:pt x="933966" y="166838"/>
                  </a:cubicBezTo>
                  <a:cubicBezTo>
                    <a:pt x="1067306" y="166838"/>
                    <a:pt x="1175400" y="274932"/>
                    <a:pt x="1175400" y="408272"/>
                  </a:cubicBezTo>
                  <a:lnTo>
                    <a:pt x="1164081" y="464336"/>
                  </a:lnTo>
                  <a:lnTo>
                    <a:pt x="1193647" y="467316"/>
                  </a:lnTo>
                  <a:cubicBezTo>
                    <a:pt x="1276617" y="484294"/>
                    <a:pt x="1339030" y="557706"/>
                    <a:pt x="1339030" y="645695"/>
                  </a:cubicBezTo>
                  <a:cubicBezTo>
                    <a:pt x="1339030" y="695975"/>
                    <a:pt x="1318650" y="741494"/>
                    <a:pt x="1285701" y="774444"/>
                  </a:cubicBezTo>
                  <a:lnTo>
                    <a:pt x="1275364" y="781413"/>
                  </a:lnTo>
                  <a:lnTo>
                    <a:pt x="1273090" y="784885"/>
                  </a:lnTo>
                  <a:cubicBezTo>
                    <a:pt x="1215329" y="846257"/>
                    <a:pt x="1047438" y="943490"/>
                    <a:pt x="737449" y="948088"/>
                  </a:cubicBezTo>
                  <a:cubicBezTo>
                    <a:pt x="52010" y="958254"/>
                    <a:pt x="-61448" y="692216"/>
                    <a:pt x="25179" y="500513"/>
                  </a:cubicBezTo>
                  <a:cubicBezTo>
                    <a:pt x="46836" y="452587"/>
                    <a:pt x="90551" y="422910"/>
                    <a:pt x="147300" y="405727"/>
                  </a:cubicBezTo>
                  <a:lnTo>
                    <a:pt x="237003" y="389348"/>
                  </a:lnTo>
                  <a:lnTo>
                    <a:pt x="233715" y="378756"/>
                  </a:lnTo>
                  <a:cubicBezTo>
                    <a:pt x="229516" y="358236"/>
                    <a:pt x="227311" y="336989"/>
                    <a:pt x="227311" y="315227"/>
                  </a:cubicBezTo>
                  <a:cubicBezTo>
                    <a:pt x="227311" y="141132"/>
                    <a:pt x="368443" y="0"/>
                    <a:pt x="542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5605882" y="-89615"/>
              <a:ext cx="1377556" cy="327426"/>
            </a:xfrm>
            <a:custGeom>
              <a:avLst/>
              <a:gdLst/>
              <a:ahLst/>
              <a:cxnLst/>
              <a:rect l="l" t="t" r="r" b="b"/>
              <a:pathLst>
                <a:path w="1302653" h="331571" extrusionOk="0">
                  <a:moveTo>
                    <a:pt x="0" y="0"/>
                  </a:moveTo>
                  <a:lnTo>
                    <a:pt x="26333" y="37194"/>
                  </a:lnTo>
                  <a:cubicBezTo>
                    <a:pt x="127528" y="157420"/>
                    <a:pt x="358088" y="249466"/>
                    <a:pt x="792610" y="243021"/>
                  </a:cubicBezTo>
                  <a:cubicBezTo>
                    <a:pt x="1010957" y="239783"/>
                    <a:pt x="1166748" y="195763"/>
                    <a:pt x="1268779" y="146318"/>
                  </a:cubicBezTo>
                  <a:lnTo>
                    <a:pt x="1302653" y="127764"/>
                  </a:lnTo>
                  <a:lnTo>
                    <a:pt x="1282507" y="157645"/>
                  </a:lnTo>
                  <a:lnTo>
                    <a:pt x="1272170" y="164614"/>
                  </a:lnTo>
                  <a:lnTo>
                    <a:pt x="1269896" y="168086"/>
                  </a:lnTo>
                  <a:cubicBezTo>
                    <a:pt x="1212135" y="229458"/>
                    <a:pt x="1044244" y="326691"/>
                    <a:pt x="734255" y="331289"/>
                  </a:cubicBezTo>
                  <a:cubicBezTo>
                    <a:pt x="220176" y="338914"/>
                    <a:pt x="27836" y="191173"/>
                    <a:pt x="342" y="3595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3" name="Google Shape;23;p2"/>
          <p:cNvGrpSpPr/>
          <p:nvPr/>
        </p:nvGrpSpPr>
        <p:grpSpPr>
          <a:xfrm>
            <a:off x="2780819" y="1232897"/>
            <a:ext cx="6896029" cy="3078067"/>
            <a:chOff x="4166273" y="2230953"/>
            <a:chExt cx="1826279" cy="815166"/>
          </a:xfrm>
        </p:grpSpPr>
        <p:sp>
          <p:nvSpPr>
            <p:cNvPr id="24" name="Google Shape;24;p2"/>
            <p:cNvSpPr/>
            <p:nvPr/>
          </p:nvSpPr>
          <p:spPr>
            <a:xfrm>
              <a:off x="4166273" y="2291724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4173510" y="2294619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4177852" y="2238173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4193774" y="2245403"/>
              <a:ext cx="1782221" cy="753951"/>
            </a:xfrm>
            <a:custGeom>
              <a:avLst/>
              <a:gdLst/>
              <a:ahLst/>
              <a:cxnLst/>
              <a:rect l="l" t="t" r="r" b="b"/>
              <a:pathLst>
                <a:path w="5165857" h="2138868" extrusionOk="0">
                  <a:moveTo>
                    <a:pt x="0" y="828148"/>
                  </a:moveTo>
                  <a:cubicBezTo>
                    <a:pt x="0" y="370774"/>
                    <a:pt x="370774" y="0"/>
                    <a:pt x="828148" y="0"/>
                  </a:cubicBezTo>
                  <a:cubicBezTo>
                    <a:pt x="1998002" y="0"/>
                    <a:pt x="3095188" y="54501"/>
                    <a:pt x="4265042" y="54501"/>
                  </a:cubicBezTo>
                  <a:cubicBezTo>
                    <a:pt x="4722416" y="54501"/>
                    <a:pt x="5165857" y="370774"/>
                    <a:pt x="5165857" y="828148"/>
                  </a:cubicBezTo>
                  <a:lnTo>
                    <a:pt x="5165857" y="1310720"/>
                  </a:lnTo>
                  <a:cubicBezTo>
                    <a:pt x="5165857" y="1768094"/>
                    <a:pt x="4795083" y="2138868"/>
                    <a:pt x="4337709" y="2138868"/>
                  </a:cubicBezTo>
                  <a:lnTo>
                    <a:pt x="828148" y="2138868"/>
                  </a:lnTo>
                  <a:cubicBezTo>
                    <a:pt x="370774" y="2138868"/>
                    <a:pt x="0" y="1768094"/>
                    <a:pt x="0" y="1310720"/>
                  </a:cubicBezTo>
                  <a:lnTo>
                    <a:pt x="0" y="82814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169167" y="2232697"/>
              <a:ext cx="1814369" cy="739329"/>
            </a:xfrm>
            <a:custGeom>
              <a:avLst/>
              <a:gdLst/>
              <a:ahLst/>
              <a:cxnLst/>
              <a:rect l="l" t="t" r="r" b="b"/>
              <a:pathLst>
                <a:path w="1515131" h="617394" extrusionOk="0">
                  <a:moveTo>
                    <a:pt x="0" y="232964"/>
                  </a:moveTo>
                  <a:cubicBezTo>
                    <a:pt x="0" y="98817"/>
                    <a:pt x="237286" y="726"/>
                    <a:pt x="371433" y="726"/>
                  </a:cubicBezTo>
                  <a:lnTo>
                    <a:pt x="1156859" y="0"/>
                  </a:lnTo>
                  <a:cubicBezTo>
                    <a:pt x="1291006" y="0"/>
                    <a:pt x="1515131" y="98817"/>
                    <a:pt x="1515131" y="232964"/>
                  </a:cubicBezTo>
                  <a:lnTo>
                    <a:pt x="1515131" y="374500"/>
                  </a:lnTo>
                  <a:cubicBezTo>
                    <a:pt x="1515131" y="508647"/>
                    <a:pt x="1406384" y="617394"/>
                    <a:pt x="1272237" y="617394"/>
                  </a:cubicBezTo>
                  <a:lnTo>
                    <a:pt x="242894" y="617394"/>
                  </a:lnTo>
                  <a:cubicBezTo>
                    <a:pt x="108747" y="617394"/>
                    <a:pt x="0" y="508647"/>
                    <a:pt x="0" y="374500"/>
                  </a:cubicBezTo>
                  <a:lnTo>
                    <a:pt x="0" y="2329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184440" y="2230953"/>
              <a:ext cx="1806794" cy="743968"/>
            </a:xfrm>
            <a:custGeom>
              <a:avLst/>
              <a:gdLst/>
              <a:ahLst/>
              <a:cxnLst/>
              <a:rect l="l" t="t" r="r" b="b"/>
              <a:pathLst>
                <a:path w="1515131" h="621268" extrusionOk="0">
                  <a:moveTo>
                    <a:pt x="0" y="236838"/>
                  </a:moveTo>
                  <a:cubicBezTo>
                    <a:pt x="0" y="102691"/>
                    <a:pt x="223804" y="0"/>
                    <a:pt x="357951" y="0"/>
                  </a:cubicBezTo>
                  <a:cubicBezTo>
                    <a:pt x="701065" y="0"/>
                    <a:pt x="832233" y="18167"/>
                    <a:pt x="1175347" y="18167"/>
                  </a:cubicBezTo>
                  <a:cubicBezTo>
                    <a:pt x="1309494" y="18167"/>
                    <a:pt x="1515131" y="102691"/>
                    <a:pt x="1515131" y="236838"/>
                  </a:cubicBezTo>
                  <a:lnTo>
                    <a:pt x="1515131" y="378374"/>
                  </a:lnTo>
                  <a:cubicBezTo>
                    <a:pt x="1515131" y="512521"/>
                    <a:pt x="1406384" y="621268"/>
                    <a:pt x="1272237" y="621268"/>
                  </a:cubicBezTo>
                  <a:lnTo>
                    <a:pt x="242894" y="621268"/>
                  </a:lnTo>
                  <a:cubicBezTo>
                    <a:pt x="108747" y="621268"/>
                    <a:pt x="0" y="512521"/>
                    <a:pt x="0" y="378374"/>
                  </a:cubicBezTo>
                  <a:lnTo>
                    <a:pt x="0" y="236838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245877" y="2277437"/>
              <a:ext cx="1673284" cy="672902"/>
            </a:xfrm>
            <a:custGeom>
              <a:avLst/>
              <a:gdLst/>
              <a:ahLst/>
              <a:cxnLst/>
              <a:rect l="l" t="t" r="r" b="b"/>
              <a:pathLst>
                <a:path w="4994878" h="2008662" extrusionOk="0">
                  <a:moveTo>
                    <a:pt x="0" y="740625"/>
                  </a:moveTo>
                  <a:cubicBezTo>
                    <a:pt x="0" y="298145"/>
                    <a:pt x="443480" y="0"/>
                    <a:pt x="885960" y="0"/>
                  </a:cubicBezTo>
                  <a:cubicBezTo>
                    <a:pt x="2016799" y="0"/>
                    <a:pt x="3014413" y="48445"/>
                    <a:pt x="4145252" y="48445"/>
                  </a:cubicBezTo>
                  <a:cubicBezTo>
                    <a:pt x="4587732" y="48445"/>
                    <a:pt x="4994878" y="298145"/>
                    <a:pt x="4994878" y="740625"/>
                  </a:cubicBezTo>
                  <a:lnTo>
                    <a:pt x="4994878" y="1207481"/>
                  </a:lnTo>
                  <a:cubicBezTo>
                    <a:pt x="4994878" y="1649961"/>
                    <a:pt x="4636177" y="2008662"/>
                    <a:pt x="4193697" y="2008662"/>
                  </a:cubicBezTo>
                  <a:lnTo>
                    <a:pt x="801181" y="2008662"/>
                  </a:lnTo>
                  <a:cubicBezTo>
                    <a:pt x="358701" y="2008662"/>
                    <a:pt x="0" y="1649961"/>
                    <a:pt x="0" y="1207481"/>
                  </a:cubicBezTo>
                  <a:lnTo>
                    <a:pt x="0" y="7406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4305451" y="2236500"/>
              <a:ext cx="1576826" cy="464742"/>
            </a:xfrm>
            <a:custGeom>
              <a:avLst/>
              <a:gdLst/>
              <a:ahLst/>
              <a:cxnLst/>
              <a:rect l="l" t="t" r="r" b="b"/>
              <a:pathLst>
                <a:path w="2152663" h="611503" extrusionOk="0">
                  <a:moveTo>
                    <a:pt x="0" y="198024"/>
                  </a:moveTo>
                  <a:cubicBezTo>
                    <a:pt x="0" y="29245"/>
                    <a:pt x="678015" y="-3337"/>
                    <a:pt x="1036792" y="257"/>
                  </a:cubicBezTo>
                  <a:cubicBezTo>
                    <a:pt x="1395569" y="3851"/>
                    <a:pt x="2152663" y="50812"/>
                    <a:pt x="2152663" y="219591"/>
                  </a:cubicBezTo>
                  <a:cubicBezTo>
                    <a:pt x="2152663" y="388370"/>
                    <a:pt x="1575292" y="615055"/>
                    <a:pt x="1036792" y="611461"/>
                  </a:cubicBezTo>
                  <a:cubicBezTo>
                    <a:pt x="498292" y="607867"/>
                    <a:pt x="0" y="366803"/>
                    <a:pt x="0" y="19802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80000"/>
                  </a:srgbClr>
                </a:gs>
                <a:gs pos="50000">
                  <a:srgbClr val="FFFFFF">
                    <a:alpha val="4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2" name="Google Shape;32;p2"/>
            <p:cNvSpPr/>
            <p:nvPr/>
          </p:nvSpPr>
          <p:spPr>
            <a:xfrm rot="433544">
              <a:off x="5484574" y="2312441"/>
              <a:ext cx="169345" cy="411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 rot="477339">
              <a:off x="5703954" y="2340713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4" name="Google Shape;34;p2"/>
            <p:cNvSpPr/>
            <p:nvPr/>
          </p:nvSpPr>
          <p:spPr>
            <a:xfrm rot="433544">
              <a:off x="4414660" y="2865146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Google Shape;35;p2"/>
            <p:cNvSpPr/>
            <p:nvPr/>
          </p:nvSpPr>
          <p:spPr>
            <a:xfrm rot="477339">
              <a:off x="4424058" y="2860628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6" name="Google Shape;36;p2"/>
          <p:cNvGrpSpPr/>
          <p:nvPr/>
        </p:nvGrpSpPr>
        <p:grpSpPr>
          <a:xfrm flipH="1">
            <a:off x="8962715" y="1639951"/>
            <a:ext cx="3229286" cy="2101984"/>
            <a:chOff x="5582189" y="-750031"/>
            <a:chExt cx="1442805" cy="1021869"/>
          </a:xfrm>
        </p:grpSpPr>
        <p:sp>
          <p:nvSpPr>
            <p:cNvPr id="37" name="Google Shape;37;p2"/>
            <p:cNvSpPr/>
            <p:nvPr/>
          </p:nvSpPr>
          <p:spPr>
            <a:xfrm>
              <a:off x="5582189" y="-750031"/>
              <a:ext cx="1442805" cy="1021869"/>
            </a:xfrm>
            <a:custGeom>
              <a:avLst/>
              <a:gdLst/>
              <a:ahLst/>
              <a:cxnLst/>
              <a:rect l="l" t="t" r="r" b="b"/>
              <a:pathLst>
                <a:path w="1339030" h="948370" extrusionOk="0">
                  <a:moveTo>
                    <a:pt x="542538" y="0"/>
                  </a:moveTo>
                  <a:cubicBezTo>
                    <a:pt x="651347" y="0"/>
                    <a:pt x="747281" y="55130"/>
                    <a:pt x="803929" y="138981"/>
                  </a:cubicBezTo>
                  <a:lnTo>
                    <a:pt x="831770" y="190273"/>
                  </a:lnTo>
                  <a:lnTo>
                    <a:pt x="839989" y="185811"/>
                  </a:lnTo>
                  <a:cubicBezTo>
                    <a:pt x="868874" y="173594"/>
                    <a:pt x="900631" y="166838"/>
                    <a:pt x="933966" y="166838"/>
                  </a:cubicBezTo>
                  <a:cubicBezTo>
                    <a:pt x="1067306" y="166838"/>
                    <a:pt x="1175400" y="274932"/>
                    <a:pt x="1175400" y="408272"/>
                  </a:cubicBezTo>
                  <a:lnTo>
                    <a:pt x="1164081" y="464336"/>
                  </a:lnTo>
                  <a:lnTo>
                    <a:pt x="1193647" y="467316"/>
                  </a:lnTo>
                  <a:cubicBezTo>
                    <a:pt x="1276617" y="484294"/>
                    <a:pt x="1339030" y="557706"/>
                    <a:pt x="1339030" y="645695"/>
                  </a:cubicBezTo>
                  <a:cubicBezTo>
                    <a:pt x="1339030" y="695975"/>
                    <a:pt x="1318650" y="741494"/>
                    <a:pt x="1285701" y="774444"/>
                  </a:cubicBezTo>
                  <a:lnTo>
                    <a:pt x="1275364" y="781413"/>
                  </a:lnTo>
                  <a:lnTo>
                    <a:pt x="1273090" y="784885"/>
                  </a:lnTo>
                  <a:cubicBezTo>
                    <a:pt x="1215329" y="846257"/>
                    <a:pt x="1047438" y="943490"/>
                    <a:pt x="737449" y="948088"/>
                  </a:cubicBezTo>
                  <a:cubicBezTo>
                    <a:pt x="52010" y="958254"/>
                    <a:pt x="-61448" y="692216"/>
                    <a:pt x="25179" y="500513"/>
                  </a:cubicBezTo>
                  <a:cubicBezTo>
                    <a:pt x="46836" y="452587"/>
                    <a:pt x="90551" y="422910"/>
                    <a:pt x="147300" y="405727"/>
                  </a:cubicBezTo>
                  <a:lnTo>
                    <a:pt x="237003" y="389348"/>
                  </a:lnTo>
                  <a:lnTo>
                    <a:pt x="233715" y="378756"/>
                  </a:lnTo>
                  <a:cubicBezTo>
                    <a:pt x="229516" y="358236"/>
                    <a:pt x="227311" y="336989"/>
                    <a:pt x="227311" y="315227"/>
                  </a:cubicBezTo>
                  <a:cubicBezTo>
                    <a:pt x="227311" y="141132"/>
                    <a:pt x="368443" y="0"/>
                    <a:pt x="542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5605882" y="-89615"/>
              <a:ext cx="1377556" cy="327426"/>
            </a:xfrm>
            <a:custGeom>
              <a:avLst/>
              <a:gdLst/>
              <a:ahLst/>
              <a:cxnLst/>
              <a:rect l="l" t="t" r="r" b="b"/>
              <a:pathLst>
                <a:path w="1302653" h="331571" extrusionOk="0">
                  <a:moveTo>
                    <a:pt x="0" y="0"/>
                  </a:moveTo>
                  <a:lnTo>
                    <a:pt x="26333" y="37194"/>
                  </a:lnTo>
                  <a:cubicBezTo>
                    <a:pt x="127528" y="157420"/>
                    <a:pt x="358088" y="249466"/>
                    <a:pt x="792610" y="243021"/>
                  </a:cubicBezTo>
                  <a:cubicBezTo>
                    <a:pt x="1010957" y="239783"/>
                    <a:pt x="1166748" y="195763"/>
                    <a:pt x="1268779" y="146318"/>
                  </a:cubicBezTo>
                  <a:lnTo>
                    <a:pt x="1302653" y="127764"/>
                  </a:lnTo>
                  <a:lnTo>
                    <a:pt x="1282507" y="157645"/>
                  </a:lnTo>
                  <a:lnTo>
                    <a:pt x="1272170" y="164614"/>
                  </a:lnTo>
                  <a:lnTo>
                    <a:pt x="1269896" y="168086"/>
                  </a:lnTo>
                  <a:cubicBezTo>
                    <a:pt x="1212135" y="229458"/>
                    <a:pt x="1044244" y="326691"/>
                    <a:pt x="734255" y="331289"/>
                  </a:cubicBezTo>
                  <a:cubicBezTo>
                    <a:pt x="220176" y="338914"/>
                    <a:pt x="27836" y="191173"/>
                    <a:pt x="342" y="3595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9" name="Google Shape;39;p2"/>
          <p:cNvGrpSpPr/>
          <p:nvPr/>
        </p:nvGrpSpPr>
        <p:grpSpPr>
          <a:xfrm>
            <a:off x="875908" y="3887137"/>
            <a:ext cx="846778" cy="815166"/>
            <a:chOff x="8085257" y="2958637"/>
            <a:chExt cx="870992" cy="815166"/>
          </a:xfrm>
        </p:grpSpPr>
        <p:grpSp>
          <p:nvGrpSpPr>
            <p:cNvPr id="40" name="Google Shape;40;p2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41" name="Google Shape;41;p2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49" name="Google Shape;49;p2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" name="Google Shape;50;p2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" name="Google Shape;51;p2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2" name="Google Shape;52;p2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3" name="Google Shape;53;p2"/>
          <p:cNvGrpSpPr/>
          <p:nvPr/>
        </p:nvGrpSpPr>
        <p:grpSpPr>
          <a:xfrm>
            <a:off x="10205908" y="1143937"/>
            <a:ext cx="846778" cy="815166"/>
            <a:chOff x="8085257" y="2958637"/>
            <a:chExt cx="870992" cy="815166"/>
          </a:xfrm>
        </p:grpSpPr>
        <p:grpSp>
          <p:nvGrpSpPr>
            <p:cNvPr id="54" name="Google Shape;54;p2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55" name="Google Shape;55;p2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6" name="Google Shape;56;p2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7" name="Google Shape;57;p2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8" name="Google Shape;58;p2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59" name="Google Shape;59;p2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0" name="Google Shape;60;p2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1" name="Google Shape;61;p2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2" name="Google Shape;62;p2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63" name="Google Shape;63;p2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" name="Google Shape;64;p2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" name="Google Shape;65;p2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6" name="Google Shape;66;p2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7" name="Google Shape;67;p2"/>
          <p:cNvGrpSpPr/>
          <p:nvPr/>
        </p:nvGrpSpPr>
        <p:grpSpPr>
          <a:xfrm>
            <a:off x="875908" y="2779662"/>
            <a:ext cx="846778" cy="815166"/>
            <a:chOff x="8085257" y="2958637"/>
            <a:chExt cx="870992" cy="815166"/>
          </a:xfrm>
        </p:grpSpPr>
        <p:grpSp>
          <p:nvGrpSpPr>
            <p:cNvPr id="68" name="Google Shape;68;p2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69" name="Google Shape;69;p2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0" name="Google Shape;70;p2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1" name="Google Shape;71;p2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72;p2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3" name="Google Shape;73;p2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4" name="Google Shape;74;p2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75;p2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6" name="Google Shape;76;p2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77" name="Google Shape;77;p2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8" name="Google Shape;78;p2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79" name="Google Shape;79;p2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0" name="Google Shape;80;p2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81" name="Google Shape;81;p2"/>
          <p:cNvGrpSpPr/>
          <p:nvPr/>
        </p:nvGrpSpPr>
        <p:grpSpPr>
          <a:xfrm>
            <a:off x="1936758" y="3400762"/>
            <a:ext cx="846778" cy="815166"/>
            <a:chOff x="8085257" y="2958637"/>
            <a:chExt cx="870992" cy="815166"/>
          </a:xfrm>
        </p:grpSpPr>
        <p:grpSp>
          <p:nvGrpSpPr>
            <p:cNvPr id="82" name="Google Shape;82;p2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83" name="Google Shape;83;p2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84;p2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" name="Google Shape;85;p2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" name="Google Shape;86;p2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87;p2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" name="Google Shape;88;p2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" name="Google Shape;89;p2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" name="Google Shape;90;p2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1" name="Google Shape;91;p2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2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3" name="Google Shape;93;p2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4" name="Google Shape;94;p2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5" name="Google Shape;95;p2"/>
          <p:cNvGrpSpPr/>
          <p:nvPr/>
        </p:nvGrpSpPr>
        <p:grpSpPr>
          <a:xfrm>
            <a:off x="9359133" y="420037"/>
            <a:ext cx="846778" cy="815166"/>
            <a:chOff x="8085257" y="2958637"/>
            <a:chExt cx="870992" cy="815166"/>
          </a:xfrm>
        </p:grpSpPr>
        <p:grpSp>
          <p:nvGrpSpPr>
            <p:cNvPr id="96" name="Google Shape;96;p2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97" name="Google Shape;97;p2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2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9" name="Google Shape;99;p2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0" name="Google Shape;100;p2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2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2" name="Google Shape;102;p2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3" name="Google Shape;103;p2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104;p2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05" name="Google Shape;105;p2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6" name="Google Shape;106;p2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7" name="Google Shape;107;p2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8" name="Google Shape;108;p2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09" name="Google Shape;109;p2"/>
          <p:cNvGrpSpPr/>
          <p:nvPr/>
        </p:nvGrpSpPr>
        <p:grpSpPr>
          <a:xfrm>
            <a:off x="10754258" y="420037"/>
            <a:ext cx="846778" cy="815166"/>
            <a:chOff x="8085257" y="2958637"/>
            <a:chExt cx="870992" cy="815166"/>
          </a:xfrm>
        </p:grpSpPr>
        <p:grpSp>
          <p:nvGrpSpPr>
            <p:cNvPr id="110" name="Google Shape;110;p2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111" name="Google Shape;111;p2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2" name="Google Shape;112;p2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2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5" name="Google Shape;115;p2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7" name="Google Shape;117;p2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19" name="Google Shape;119;p2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0" name="Google Shape;120;p2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1" name="Google Shape;121;p2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2" name="Google Shape;122;p2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3" name="Google Shape;123;p2"/>
          <p:cNvSpPr txBox="1"/>
          <p:nvPr/>
        </p:nvSpPr>
        <p:spPr>
          <a:xfrm rot="5400000" flipH="1">
            <a:off x="-679350" y="63010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1">
  <p:cSld name="CUSTOM_5">
    <p:bg>
      <p:bgPr>
        <a:solidFill>
          <a:srgbClr val="F5AF00"/>
        </a:solidFill>
        <a:effectLst/>
      </p:bgPr>
    </p:bg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26" name="Google Shape;126;p3"/>
          <p:cNvSpPr/>
          <p:nvPr/>
        </p:nvSpPr>
        <p:spPr>
          <a:xfrm rot="2403647">
            <a:off x="-519285" y="46031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3"/>
          <p:cNvSpPr/>
          <p:nvPr/>
        </p:nvSpPr>
        <p:spPr>
          <a:xfrm rot="2403647">
            <a:off x="2439831" y="-105284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3"/>
          <p:cNvSpPr/>
          <p:nvPr/>
        </p:nvSpPr>
        <p:spPr>
          <a:xfrm rot="2403647">
            <a:off x="-171832" y="3237121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3"/>
          <p:cNvSpPr/>
          <p:nvPr/>
        </p:nvSpPr>
        <p:spPr>
          <a:xfrm rot="2403647">
            <a:off x="2787285" y="3085806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3"/>
          <p:cNvSpPr/>
          <p:nvPr/>
        </p:nvSpPr>
        <p:spPr>
          <a:xfrm rot="2403647">
            <a:off x="5377786" y="50291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3"/>
          <p:cNvSpPr/>
          <p:nvPr/>
        </p:nvSpPr>
        <p:spPr>
          <a:xfrm rot="2403647">
            <a:off x="8336902" y="-101024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"/>
          <p:cNvSpPr/>
          <p:nvPr/>
        </p:nvSpPr>
        <p:spPr>
          <a:xfrm rot="2403647">
            <a:off x="5725239" y="3241381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3"/>
          <p:cNvSpPr/>
          <p:nvPr/>
        </p:nvSpPr>
        <p:spPr>
          <a:xfrm rot="2403647">
            <a:off x="8684356" y="3090066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3"/>
          <p:cNvSpPr txBox="1">
            <a:spLocks noGrp="1"/>
          </p:cNvSpPr>
          <p:nvPr>
            <p:ph type="title"/>
          </p:nvPr>
        </p:nvSpPr>
        <p:spPr>
          <a:xfrm>
            <a:off x="3462875" y="593375"/>
            <a:ext cx="6896100" cy="1349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500"/>
              <a:buFont typeface="Fredoka One"/>
              <a:buNone/>
              <a:defRPr sz="4500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35" name="Google Shape;135;p3"/>
          <p:cNvSpPr txBox="1">
            <a:spLocks noGrp="1"/>
          </p:cNvSpPr>
          <p:nvPr>
            <p:ph type="body" idx="1"/>
          </p:nvPr>
        </p:nvSpPr>
        <p:spPr>
          <a:xfrm>
            <a:off x="2034125" y="2667000"/>
            <a:ext cx="9467700" cy="342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412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Dekko"/>
              <a:buChar char="●"/>
              <a:defRPr sz="2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1pPr>
            <a:lvl2pPr marL="914400" lvl="1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○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2pPr>
            <a:lvl3pPr marL="1371600" lvl="2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■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3pPr>
            <a:lvl4pPr marL="1828800" lvl="3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●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4pPr>
            <a:lvl5pPr marL="2286000" lvl="4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○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5pPr>
            <a:lvl6pPr marL="2743200" lvl="5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■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6pPr>
            <a:lvl7pPr marL="3200400" lvl="6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●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7pPr>
            <a:lvl8pPr marL="3657600" lvl="7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○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8pPr>
            <a:lvl9pPr marL="4114800" lvl="8" indent="-3810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FFFFFF"/>
              </a:buClr>
              <a:buSzPts val="2400"/>
              <a:buFont typeface="Dekko"/>
              <a:buChar char="■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>
            <a:endParaRPr/>
          </a:p>
        </p:txBody>
      </p:sp>
      <p:sp>
        <p:nvSpPr>
          <p:cNvPr id="136" name="Google Shape;136;p3"/>
          <p:cNvSpPr txBox="1"/>
          <p:nvPr/>
        </p:nvSpPr>
        <p:spPr>
          <a:xfrm rot="5400000" flipH="1">
            <a:off x="-679350" y="63010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2">
  <p:cSld name="CUSTOM_5_1">
    <p:bg>
      <p:bgPr>
        <a:solidFill>
          <a:srgbClr val="F5AF00"/>
        </a:solidFill>
        <a:effectLst/>
      </p:bgPr>
    </p:bg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39" name="Google Shape;139;p4"/>
          <p:cNvSpPr/>
          <p:nvPr/>
        </p:nvSpPr>
        <p:spPr>
          <a:xfrm rot="2403647">
            <a:off x="-519285" y="46031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4"/>
          <p:cNvSpPr/>
          <p:nvPr/>
        </p:nvSpPr>
        <p:spPr>
          <a:xfrm rot="2403647">
            <a:off x="2439831" y="-105284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4"/>
          <p:cNvSpPr/>
          <p:nvPr/>
        </p:nvSpPr>
        <p:spPr>
          <a:xfrm rot="2403647">
            <a:off x="-171832" y="3237121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4"/>
          <p:cNvSpPr/>
          <p:nvPr/>
        </p:nvSpPr>
        <p:spPr>
          <a:xfrm rot="2403647">
            <a:off x="2787285" y="3085806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4"/>
          <p:cNvSpPr/>
          <p:nvPr/>
        </p:nvSpPr>
        <p:spPr>
          <a:xfrm rot="2403647">
            <a:off x="5377786" y="50291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4"/>
          <p:cNvSpPr/>
          <p:nvPr/>
        </p:nvSpPr>
        <p:spPr>
          <a:xfrm rot="2403647">
            <a:off x="8336902" y="-101024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4"/>
          <p:cNvSpPr/>
          <p:nvPr/>
        </p:nvSpPr>
        <p:spPr>
          <a:xfrm rot="2403647">
            <a:off x="5725239" y="3241381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4"/>
          <p:cNvSpPr/>
          <p:nvPr/>
        </p:nvSpPr>
        <p:spPr>
          <a:xfrm rot="2403647">
            <a:off x="8684356" y="3090066"/>
            <a:ext cx="3720978" cy="3619631"/>
          </a:xfrm>
          <a:custGeom>
            <a:avLst/>
            <a:gdLst/>
            <a:ahLst/>
            <a:cxnLst/>
            <a:rect l="l" t="t" r="r" b="b"/>
            <a:pathLst>
              <a:path w="3698566" h="3548125" extrusionOk="0">
                <a:moveTo>
                  <a:pt x="3356302" y="1908217"/>
                </a:moveTo>
                <a:lnTo>
                  <a:pt x="3483009" y="1910178"/>
                </a:lnTo>
                <a:cubicBezTo>
                  <a:pt x="3516754" y="1898646"/>
                  <a:pt x="3540067" y="1832854"/>
                  <a:pt x="3558780" y="1839027"/>
                </a:cubicBezTo>
                <a:cubicBezTo>
                  <a:pt x="3577493" y="1845202"/>
                  <a:pt x="3571990" y="1920222"/>
                  <a:pt x="3595286" y="1947223"/>
                </a:cubicBezTo>
                <a:cubicBezTo>
                  <a:pt x="3629708" y="1965161"/>
                  <a:pt x="3697442" y="1981132"/>
                  <a:pt x="3698555" y="2001036"/>
                </a:cubicBezTo>
                <a:cubicBezTo>
                  <a:pt x="3699668" y="2020939"/>
                  <a:pt x="3621312" y="2038422"/>
                  <a:pt x="3601964" y="2066642"/>
                </a:cubicBezTo>
                <a:cubicBezTo>
                  <a:pt x="3595464" y="2101212"/>
                  <a:pt x="3603429" y="2164568"/>
                  <a:pt x="3582465" y="2170351"/>
                </a:cubicBezTo>
                <a:cubicBezTo>
                  <a:pt x="3561500" y="2176134"/>
                  <a:pt x="3511432" y="2110899"/>
                  <a:pt x="3476177" y="2101337"/>
                </a:cubicBezTo>
                <a:cubicBezTo>
                  <a:pt x="3441099" y="2105220"/>
                  <a:pt x="3381652" y="2128527"/>
                  <a:pt x="3370942" y="2112986"/>
                </a:cubicBezTo>
                <a:cubicBezTo>
                  <a:pt x="3360230" y="2097445"/>
                  <a:pt x="3414354" y="2042223"/>
                  <a:pt x="3411913" y="2008096"/>
                </a:cubicBezTo>
                <a:cubicBezTo>
                  <a:pt x="3393377" y="1974802"/>
                  <a:pt x="3344454" y="1924537"/>
                  <a:pt x="3356302" y="1908217"/>
                </a:cubicBezTo>
                <a:close/>
                <a:moveTo>
                  <a:pt x="1549556" y="3285628"/>
                </a:moveTo>
                <a:cubicBezTo>
                  <a:pt x="1561404" y="3269309"/>
                  <a:pt x="1642515" y="3299122"/>
                  <a:pt x="1676260" y="3287590"/>
                </a:cubicBezTo>
                <a:cubicBezTo>
                  <a:pt x="1710007" y="3276058"/>
                  <a:pt x="1733319" y="3210266"/>
                  <a:pt x="1752032" y="3216440"/>
                </a:cubicBezTo>
                <a:cubicBezTo>
                  <a:pt x="1770745" y="3222614"/>
                  <a:pt x="1765242" y="3297635"/>
                  <a:pt x="1788538" y="3324636"/>
                </a:cubicBezTo>
                <a:cubicBezTo>
                  <a:pt x="1822962" y="3342573"/>
                  <a:pt x="1890694" y="3358545"/>
                  <a:pt x="1891808" y="3378448"/>
                </a:cubicBezTo>
                <a:cubicBezTo>
                  <a:pt x="1892920" y="3398351"/>
                  <a:pt x="1814564" y="3415834"/>
                  <a:pt x="1795216" y="3444054"/>
                </a:cubicBezTo>
                <a:cubicBezTo>
                  <a:pt x="1788717" y="3478624"/>
                  <a:pt x="1796681" y="3541981"/>
                  <a:pt x="1775717" y="3547763"/>
                </a:cubicBezTo>
                <a:cubicBezTo>
                  <a:pt x="1754753" y="3553546"/>
                  <a:pt x="1704684" y="3488311"/>
                  <a:pt x="1669430" y="3478750"/>
                </a:cubicBezTo>
                <a:cubicBezTo>
                  <a:pt x="1634351" y="3482632"/>
                  <a:pt x="1574905" y="3505939"/>
                  <a:pt x="1564194" y="3490398"/>
                </a:cubicBezTo>
                <a:cubicBezTo>
                  <a:pt x="1553484" y="3474857"/>
                  <a:pt x="1607606" y="3419635"/>
                  <a:pt x="1605167" y="3385507"/>
                </a:cubicBezTo>
                <a:cubicBezTo>
                  <a:pt x="1586629" y="3352214"/>
                  <a:pt x="1537707" y="3301948"/>
                  <a:pt x="1549556" y="3285628"/>
                </a:cubicBezTo>
                <a:close/>
                <a:moveTo>
                  <a:pt x="2691448" y="2210446"/>
                </a:moveTo>
                <a:cubicBezTo>
                  <a:pt x="2703297" y="2194126"/>
                  <a:pt x="2784408" y="2223938"/>
                  <a:pt x="2818153" y="2212407"/>
                </a:cubicBezTo>
                <a:cubicBezTo>
                  <a:pt x="2851899" y="2200876"/>
                  <a:pt x="2875212" y="2135083"/>
                  <a:pt x="2893925" y="2141257"/>
                </a:cubicBezTo>
                <a:cubicBezTo>
                  <a:pt x="2912637" y="2147431"/>
                  <a:pt x="2907135" y="2222452"/>
                  <a:pt x="2930430" y="2249453"/>
                </a:cubicBezTo>
                <a:cubicBezTo>
                  <a:pt x="2964854" y="2267390"/>
                  <a:pt x="3032588" y="2283362"/>
                  <a:pt x="3033701" y="2303265"/>
                </a:cubicBezTo>
                <a:cubicBezTo>
                  <a:pt x="3034813" y="2323167"/>
                  <a:pt x="2956457" y="2340651"/>
                  <a:pt x="2937109" y="2368871"/>
                </a:cubicBezTo>
                <a:cubicBezTo>
                  <a:pt x="2930609" y="2403441"/>
                  <a:pt x="2938573" y="2466798"/>
                  <a:pt x="2917610" y="2472580"/>
                </a:cubicBezTo>
                <a:cubicBezTo>
                  <a:pt x="2896645" y="2478364"/>
                  <a:pt x="2846576" y="2413128"/>
                  <a:pt x="2811323" y="2403567"/>
                </a:cubicBezTo>
                <a:cubicBezTo>
                  <a:pt x="2776243" y="2407449"/>
                  <a:pt x="2716797" y="2430755"/>
                  <a:pt x="2706086" y="2415215"/>
                </a:cubicBezTo>
                <a:cubicBezTo>
                  <a:pt x="2695376" y="2399675"/>
                  <a:pt x="2749498" y="2344452"/>
                  <a:pt x="2747059" y="2310324"/>
                </a:cubicBezTo>
                <a:cubicBezTo>
                  <a:pt x="2728522" y="2277032"/>
                  <a:pt x="2679599" y="2226765"/>
                  <a:pt x="2691448" y="2210446"/>
                </a:cubicBezTo>
                <a:close/>
                <a:moveTo>
                  <a:pt x="2253618" y="2498035"/>
                </a:moveTo>
                <a:cubicBezTo>
                  <a:pt x="2256702" y="2494377"/>
                  <a:pt x="2260268" y="2492151"/>
                  <a:pt x="2264504" y="2491731"/>
                </a:cubicBezTo>
                <a:cubicBezTo>
                  <a:pt x="2298388" y="2488380"/>
                  <a:pt x="2341974" y="2609523"/>
                  <a:pt x="2397619" y="2635556"/>
                </a:cubicBezTo>
                <a:cubicBezTo>
                  <a:pt x="2464535" y="2639681"/>
                  <a:pt x="2582738" y="2617582"/>
                  <a:pt x="2598368" y="2647934"/>
                </a:cubicBezTo>
                <a:cubicBezTo>
                  <a:pt x="2614000" y="2678284"/>
                  <a:pt x="2502322" y="2760084"/>
                  <a:pt x="2491404" y="2817662"/>
                </a:cubicBezTo>
                <a:cubicBezTo>
                  <a:pt x="2505224" y="2876240"/>
                  <a:pt x="2561970" y="2969782"/>
                  <a:pt x="2532861" y="2993396"/>
                </a:cubicBezTo>
                <a:cubicBezTo>
                  <a:pt x="2503751" y="3017009"/>
                  <a:pt x="2379138" y="2949794"/>
                  <a:pt x="2316747" y="2959345"/>
                </a:cubicBezTo>
                <a:cubicBezTo>
                  <a:pt x="2264001" y="2989798"/>
                  <a:pt x="2186272" y="3067560"/>
                  <a:pt x="2158510" y="3050702"/>
                </a:cubicBezTo>
                <a:cubicBezTo>
                  <a:pt x="2130748" y="3033844"/>
                  <a:pt x="2177817" y="2909870"/>
                  <a:pt x="2150175" y="2858196"/>
                </a:cubicBezTo>
                <a:cubicBezTo>
                  <a:pt x="2097669" y="2819016"/>
                  <a:pt x="1985299" y="2774413"/>
                  <a:pt x="1992656" y="2740657"/>
                </a:cubicBezTo>
                <a:cubicBezTo>
                  <a:pt x="2000013" y="2706901"/>
                  <a:pt x="2149006" y="2697148"/>
                  <a:pt x="2194314" y="2655660"/>
                </a:cubicBezTo>
                <a:cubicBezTo>
                  <a:pt x="2233959" y="2619359"/>
                  <a:pt x="2232022" y="2523642"/>
                  <a:pt x="2253618" y="2498035"/>
                </a:cubicBezTo>
                <a:close/>
                <a:moveTo>
                  <a:pt x="3326119" y="999200"/>
                </a:moveTo>
                <a:cubicBezTo>
                  <a:pt x="3337969" y="982880"/>
                  <a:pt x="3419079" y="1012693"/>
                  <a:pt x="3452824" y="1001162"/>
                </a:cubicBezTo>
                <a:cubicBezTo>
                  <a:pt x="3486571" y="989630"/>
                  <a:pt x="3509883" y="923837"/>
                  <a:pt x="3528596" y="930012"/>
                </a:cubicBezTo>
                <a:cubicBezTo>
                  <a:pt x="3547309" y="936186"/>
                  <a:pt x="3541806" y="1011206"/>
                  <a:pt x="3565102" y="1038207"/>
                </a:cubicBezTo>
                <a:cubicBezTo>
                  <a:pt x="3599525" y="1056145"/>
                  <a:pt x="3667259" y="1072117"/>
                  <a:pt x="3668371" y="1092019"/>
                </a:cubicBezTo>
                <a:cubicBezTo>
                  <a:pt x="3669484" y="1111922"/>
                  <a:pt x="3591128" y="1129406"/>
                  <a:pt x="3571780" y="1157626"/>
                </a:cubicBezTo>
                <a:cubicBezTo>
                  <a:pt x="3565281" y="1192195"/>
                  <a:pt x="3573245" y="1255553"/>
                  <a:pt x="3552281" y="1261335"/>
                </a:cubicBezTo>
                <a:cubicBezTo>
                  <a:pt x="3531317" y="1267118"/>
                  <a:pt x="3481248" y="1201883"/>
                  <a:pt x="3445994" y="1192322"/>
                </a:cubicBezTo>
                <a:cubicBezTo>
                  <a:pt x="3410915" y="1196204"/>
                  <a:pt x="3351469" y="1219510"/>
                  <a:pt x="3340758" y="1203969"/>
                </a:cubicBezTo>
                <a:cubicBezTo>
                  <a:pt x="3330048" y="1188429"/>
                  <a:pt x="3384170" y="1133207"/>
                  <a:pt x="3381730" y="1099078"/>
                </a:cubicBezTo>
                <a:cubicBezTo>
                  <a:pt x="3363193" y="1065787"/>
                  <a:pt x="3314270" y="1015520"/>
                  <a:pt x="3326119" y="999200"/>
                </a:cubicBezTo>
                <a:close/>
                <a:moveTo>
                  <a:pt x="2888288" y="1286790"/>
                </a:moveTo>
                <a:cubicBezTo>
                  <a:pt x="2891374" y="1283132"/>
                  <a:pt x="2894940" y="1280905"/>
                  <a:pt x="2899174" y="1280486"/>
                </a:cubicBezTo>
                <a:cubicBezTo>
                  <a:pt x="2933059" y="1277135"/>
                  <a:pt x="2976646" y="1398277"/>
                  <a:pt x="3032290" y="1424311"/>
                </a:cubicBezTo>
                <a:cubicBezTo>
                  <a:pt x="3099206" y="1428436"/>
                  <a:pt x="3217409" y="1406337"/>
                  <a:pt x="3233040" y="1436688"/>
                </a:cubicBezTo>
                <a:cubicBezTo>
                  <a:pt x="3248671" y="1467038"/>
                  <a:pt x="3136994" y="1548839"/>
                  <a:pt x="3126076" y="1606416"/>
                </a:cubicBezTo>
                <a:cubicBezTo>
                  <a:pt x="3139895" y="1664994"/>
                  <a:pt x="3196642" y="1758536"/>
                  <a:pt x="3167532" y="1782151"/>
                </a:cubicBezTo>
                <a:cubicBezTo>
                  <a:pt x="3138423" y="1805764"/>
                  <a:pt x="3013809" y="1738549"/>
                  <a:pt x="2951418" y="1748100"/>
                </a:cubicBezTo>
                <a:cubicBezTo>
                  <a:pt x="2898673" y="1778552"/>
                  <a:pt x="2820944" y="1856315"/>
                  <a:pt x="2793181" y="1839457"/>
                </a:cubicBezTo>
                <a:cubicBezTo>
                  <a:pt x="2765419" y="1822599"/>
                  <a:pt x="2812488" y="1698625"/>
                  <a:pt x="2784845" y="1646951"/>
                </a:cubicBezTo>
                <a:cubicBezTo>
                  <a:pt x="2732339" y="1607771"/>
                  <a:pt x="2619970" y="1563168"/>
                  <a:pt x="2627327" y="1529411"/>
                </a:cubicBezTo>
                <a:cubicBezTo>
                  <a:pt x="2634684" y="1495655"/>
                  <a:pt x="2783678" y="1485903"/>
                  <a:pt x="2828986" y="1444415"/>
                </a:cubicBezTo>
                <a:cubicBezTo>
                  <a:pt x="2868631" y="1408114"/>
                  <a:pt x="2866693" y="1312397"/>
                  <a:pt x="2888288" y="1286790"/>
                </a:cubicBezTo>
                <a:close/>
                <a:moveTo>
                  <a:pt x="2096267" y="1930065"/>
                </a:moveTo>
                <a:cubicBezTo>
                  <a:pt x="2108116" y="1913745"/>
                  <a:pt x="2189226" y="1943559"/>
                  <a:pt x="2222972" y="1932027"/>
                </a:cubicBezTo>
                <a:cubicBezTo>
                  <a:pt x="2256718" y="1920495"/>
                  <a:pt x="2280030" y="1854702"/>
                  <a:pt x="2298743" y="1860876"/>
                </a:cubicBezTo>
                <a:cubicBezTo>
                  <a:pt x="2317456" y="1867050"/>
                  <a:pt x="2311953" y="1942070"/>
                  <a:pt x="2335249" y="1969072"/>
                </a:cubicBezTo>
                <a:cubicBezTo>
                  <a:pt x="2369672" y="1987009"/>
                  <a:pt x="2437405" y="2002981"/>
                  <a:pt x="2438518" y="2022885"/>
                </a:cubicBezTo>
                <a:cubicBezTo>
                  <a:pt x="2439631" y="2042788"/>
                  <a:pt x="2361276" y="2060271"/>
                  <a:pt x="2341928" y="2088491"/>
                </a:cubicBezTo>
                <a:cubicBezTo>
                  <a:pt x="2335428" y="2123060"/>
                  <a:pt x="2343392" y="2186417"/>
                  <a:pt x="2322428" y="2192199"/>
                </a:cubicBezTo>
                <a:cubicBezTo>
                  <a:pt x="2301464" y="2197982"/>
                  <a:pt x="2251395" y="2132747"/>
                  <a:pt x="2216141" y="2123186"/>
                </a:cubicBezTo>
                <a:cubicBezTo>
                  <a:pt x="2181062" y="2127069"/>
                  <a:pt x="2121616" y="2150375"/>
                  <a:pt x="2110905" y="2134834"/>
                </a:cubicBezTo>
                <a:cubicBezTo>
                  <a:pt x="2100194" y="2119293"/>
                  <a:pt x="2154317" y="2064072"/>
                  <a:pt x="2151877" y="2029944"/>
                </a:cubicBezTo>
                <a:cubicBezTo>
                  <a:pt x="2133340" y="1996651"/>
                  <a:pt x="2084418" y="1946385"/>
                  <a:pt x="2096267" y="1930065"/>
                </a:cubicBezTo>
                <a:close/>
                <a:moveTo>
                  <a:pt x="1406698" y="2457694"/>
                </a:moveTo>
                <a:cubicBezTo>
                  <a:pt x="1418547" y="2441374"/>
                  <a:pt x="1499658" y="2471186"/>
                  <a:pt x="1533403" y="2459655"/>
                </a:cubicBezTo>
                <a:cubicBezTo>
                  <a:pt x="1567149" y="2448124"/>
                  <a:pt x="1590462" y="2382330"/>
                  <a:pt x="1609175" y="2388505"/>
                </a:cubicBezTo>
                <a:cubicBezTo>
                  <a:pt x="1627887" y="2394678"/>
                  <a:pt x="1622385" y="2469699"/>
                  <a:pt x="1645680" y="2496700"/>
                </a:cubicBezTo>
                <a:cubicBezTo>
                  <a:pt x="1680104" y="2514638"/>
                  <a:pt x="1747838" y="2530609"/>
                  <a:pt x="1748951" y="2550512"/>
                </a:cubicBezTo>
                <a:cubicBezTo>
                  <a:pt x="1750064" y="2570416"/>
                  <a:pt x="1671708" y="2587900"/>
                  <a:pt x="1652359" y="2616119"/>
                </a:cubicBezTo>
                <a:cubicBezTo>
                  <a:pt x="1645859" y="2650689"/>
                  <a:pt x="1653824" y="2714046"/>
                  <a:pt x="1632860" y="2719828"/>
                </a:cubicBezTo>
                <a:cubicBezTo>
                  <a:pt x="1611895" y="2725611"/>
                  <a:pt x="1561827" y="2660376"/>
                  <a:pt x="1526573" y="2650815"/>
                </a:cubicBezTo>
                <a:cubicBezTo>
                  <a:pt x="1491494" y="2654698"/>
                  <a:pt x="1432047" y="2678003"/>
                  <a:pt x="1421337" y="2662463"/>
                </a:cubicBezTo>
                <a:cubicBezTo>
                  <a:pt x="1410626" y="2646922"/>
                  <a:pt x="1464749" y="2591701"/>
                  <a:pt x="1462309" y="2557572"/>
                </a:cubicBezTo>
                <a:cubicBezTo>
                  <a:pt x="1443772" y="2524279"/>
                  <a:pt x="1394849" y="2474013"/>
                  <a:pt x="1406698" y="2457694"/>
                </a:cubicBezTo>
                <a:close/>
                <a:moveTo>
                  <a:pt x="2730938" y="718820"/>
                </a:moveTo>
                <a:cubicBezTo>
                  <a:pt x="2742787" y="702500"/>
                  <a:pt x="2823897" y="732313"/>
                  <a:pt x="2857643" y="720781"/>
                </a:cubicBezTo>
                <a:cubicBezTo>
                  <a:pt x="2891389" y="709249"/>
                  <a:pt x="2914702" y="643456"/>
                  <a:pt x="2933414" y="649631"/>
                </a:cubicBezTo>
                <a:cubicBezTo>
                  <a:pt x="2952127" y="655805"/>
                  <a:pt x="2946625" y="730825"/>
                  <a:pt x="2969920" y="757827"/>
                </a:cubicBezTo>
                <a:cubicBezTo>
                  <a:pt x="3004344" y="775764"/>
                  <a:pt x="3072077" y="791735"/>
                  <a:pt x="3073190" y="811639"/>
                </a:cubicBezTo>
                <a:cubicBezTo>
                  <a:pt x="3074303" y="831542"/>
                  <a:pt x="2995947" y="849025"/>
                  <a:pt x="2976599" y="877245"/>
                </a:cubicBezTo>
                <a:cubicBezTo>
                  <a:pt x="2970099" y="911814"/>
                  <a:pt x="2978063" y="975171"/>
                  <a:pt x="2957099" y="980954"/>
                </a:cubicBezTo>
                <a:cubicBezTo>
                  <a:pt x="2936134" y="986737"/>
                  <a:pt x="2886066" y="921502"/>
                  <a:pt x="2850813" y="911940"/>
                </a:cubicBezTo>
                <a:cubicBezTo>
                  <a:pt x="2815734" y="915823"/>
                  <a:pt x="2756287" y="939130"/>
                  <a:pt x="2745577" y="923589"/>
                </a:cubicBezTo>
                <a:cubicBezTo>
                  <a:pt x="2734866" y="908048"/>
                  <a:pt x="2788988" y="852826"/>
                  <a:pt x="2786549" y="818698"/>
                </a:cubicBezTo>
                <a:cubicBezTo>
                  <a:pt x="2768011" y="785405"/>
                  <a:pt x="2719088" y="735140"/>
                  <a:pt x="2730938" y="718820"/>
                </a:cubicBezTo>
                <a:close/>
                <a:moveTo>
                  <a:pt x="811517" y="2177313"/>
                </a:moveTo>
                <a:cubicBezTo>
                  <a:pt x="823366" y="2160993"/>
                  <a:pt x="904476" y="2190806"/>
                  <a:pt x="938222" y="2179274"/>
                </a:cubicBezTo>
                <a:cubicBezTo>
                  <a:pt x="971968" y="2167743"/>
                  <a:pt x="995281" y="2101950"/>
                  <a:pt x="1013993" y="2108125"/>
                </a:cubicBezTo>
                <a:cubicBezTo>
                  <a:pt x="1032706" y="2114298"/>
                  <a:pt x="1027204" y="2189319"/>
                  <a:pt x="1050499" y="2216320"/>
                </a:cubicBezTo>
                <a:cubicBezTo>
                  <a:pt x="1084923" y="2234258"/>
                  <a:pt x="1152657" y="2250229"/>
                  <a:pt x="1153769" y="2270132"/>
                </a:cubicBezTo>
                <a:cubicBezTo>
                  <a:pt x="1154882" y="2290035"/>
                  <a:pt x="1076526" y="2307518"/>
                  <a:pt x="1057178" y="2335738"/>
                </a:cubicBezTo>
                <a:cubicBezTo>
                  <a:pt x="1050678" y="2370308"/>
                  <a:pt x="1058643" y="2433665"/>
                  <a:pt x="1037679" y="2439447"/>
                </a:cubicBezTo>
                <a:cubicBezTo>
                  <a:pt x="1016715" y="2445230"/>
                  <a:pt x="966645" y="2379995"/>
                  <a:pt x="931392" y="2370434"/>
                </a:cubicBezTo>
                <a:cubicBezTo>
                  <a:pt x="896312" y="2374317"/>
                  <a:pt x="836866" y="2397623"/>
                  <a:pt x="826155" y="2382082"/>
                </a:cubicBezTo>
                <a:cubicBezTo>
                  <a:pt x="815445" y="2366542"/>
                  <a:pt x="869567" y="2311319"/>
                  <a:pt x="867128" y="2277191"/>
                </a:cubicBezTo>
                <a:cubicBezTo>
                  <a:pt x="848591" y="2243899"/>
                  <a:pt x="799668" y="2193632"/>
                  <a:pt x="811517" y="2177313"/>
                </a:cubicBezTo>
                <a:close/>
                <a:moveTo>
                  <a:pt x="2002987" y="1032795"/>
                </a:moveTo>
                <a:cubicBezTo>
                  <a:pt x="2014836" y="1016475"/>
                  <a:pt x="2095946" y="1046287"/>
                  <a:pt x="2129691" y="1034755"/>
                </a:cubicBezTo>
                <a:cubicBezTo>
                  <a:pt x="2163438" y="1023224"/>
                  <a:pt x="2186750" y="957431"/>
                  <a:pt x="2205464" y="963605"/>
                </a:cubicBezTo>
                <a:cubicBezTo>
                  <a:pt x="2224176" y="969779"/>
                  <a:pt x="2218673" y="1044800"/>
                  <a:pt x="2241969" y="1071801"/>
                </a:cubicBezTo>
                <a:cubicBezTo>
                  <a:pt x="2276392" y="1089739"/>
                  <a:pt x="2344126" y="1105710"/>
                  <a:pt x="2345239" y="1125613"/>
                </a:cubicBezTo>
                <a:cubicBezTo>
                  <a:pt x="2346352" y="1145516"/>
                  <a:pt x="2267997" y="1163000"/>
                  <a:pt x="2248647" y="1191219"/>
                </a:cubicBezTo>
                <a:cubicBezTo>
                  <a:pt x="2242148" y="1225789"/>
                  <a:pt x="2250112" y="1289146"/>
                  <a:pt x="2229148" y="1294928"/>
                </a:cubicBezTo>
                <a:cubicBezTo>
                  <a:pt x="2208184" y="1300712"/>
                  <a:pt x="2158115" y="1235477"/>
                  <a:pt x="2122861" y="1225915"/>
                </a:cubicBezTo>
                <a:cubicBezTo>
                  <a:pt x="2087783" y="1229798"/>
                  <a:pt x="2028336" y="1253104"/>
                  <a:pt x="2017625" y="1237564"/>
                </a:cubicBezTo>
                <a:cubicBezTo>
                  <a:pt x="2006914" y="1222023"/>
                  <a:pt x="2061037" y="1166801"/>
                  <a:pt x="2058597" y="1132672"/>
                </a:cubicBezTo>
                <a:cubicBezTo>
                  <a:pt x="2040061" y="1099380"/>
                  <a:pt x="1991137" y="1049113"/>
                  <a:pt x="2002987" y="1032795"/>
                </a:cubicBezTo>
                <a:close/>
                <a:moveTo>
                  <a:pt x="1565156" y="1320384"/>
                </a:moveTo>
                <a:cubicBezTo>
                  <a:pt x="1568241" y="1316726"/>
                  <a:pt x="1571807" y="1314499"/>
                  <a:pt x="1576042" y="1314079"/>
                </a:cubicBezTo>
                <a:cubicBezTo>
                  <a:pt x="1609927" y="1310729"/>
                  <a:pt x="1653513" y="1431871"/>
                  <a:pt x="1709157" y="1457905"/>
                </a:cubicBezTo>
                <a:cubicBezTo>
                  <a:pt x="1776074" y="1462030"/>
                  <a:pt x="1894277" y="1439931"/>
                  <a:pt x="1909908" y="1470281"/>
                </a:cubicBezTo>
                <a:cubicBezTo>
                  <a:pt x="1925538" y="1500632"/>
                  <a:pt x="1813861" y="1582433"/>
                  <a:pt x="1802944" y="1640011"/>
                </a:cubicBezTo>
                <a:cubicBezTo>
                  <a:pt x="1816763" y="1698588"/>
                  <a:pt x="1873509" y="1792130"/>
                  <a:pt x="1844400" y="1815744"/>
                </a:cubicBezTo>
                <a:cubicBezTo>
                  <a:pt x="1815290" y="1839357"/>
                  <a:pt x="1690677" y="1772142"/>
                  <a:pt x="1628285" y="1781693"/>
                </a:cubicBezTo>
                <a:cubicBezTo>
                  <a:pt x="1575539" y="1812146"/>
                  <a:pt x="1497811" y="1889908"/>
                  <a:pt x="1470048" y="1873051"/>
                </a:cubicBezTo>
                <a:cubicBezTo>
                  <a:pt x="1442287" y="1856192"/>
                  <a:pt x="1489355" y="1732219"/>
                  <a:pt x="1461713" y="1680544"/>
                </a:cubicBezTo>
                <a:cubicBezTo>
                  <a:pt x="1409207" y="1641364"/>
                  <a:pt x="1296838" y="1596761"/>
                  <a:pt x="1304195" y="1563005"/>
                </a:cubicBezTo>
                <a:cubicBezTo>
                  <a:pt x="1311551" y="1529249"/>
                  <a:pt x="1460546" y="1519496"/>
                  <a:pt x="1505854" y="1478009"/>
                </a:cubicBezTo>
                <a:cubicBezTo>
                  <a:pt x="1545498" y="1441707"/>
                  <a:pt x="1543560" y="1345990"/>
                  <a:pt x="1565156" y="1320384"/>
                </a:cubicBezTo>
                <a:close/>
                <a:moveTo>
                  <a:pt x="438007" y="1771209"/>
                </a:moveTo>
                <a:cubicBezTo>
                  <a:pt x="465091" y="1750573"/>
                  <a:pt x="565771" y="1830817"/>
                  <a:pt x="626799" y="1823773"/>
                </a:cubicBezTo>
                <a:cubicBezTo>
                  <a:pt x="685924" y="1792165"/>
                  <a:pt x="774941" y="1711319"/>
                  <a:pt x="804175" y="1728950"/>
                </a:cubicBezTo>
                <a:cubicBezTo>
                  <a:pt x="833409" y="1746581"/>
                  <a:pt x="781279" y="1874822"/>
                  <a:pt x="802203" y="1929562"/>
                </a:cubicBezTo>
                <a:cubicBezTo>
                  <a:pt x="844710" y="1972172"/>
                  <a:pt x="942106" y="2022014"/>
                  <a:pt x="929721" y="2057392"/>
                </a:cubicBezTo>
                <a:cubicBezTo>
                  <a:pt x="917336" y="2092769"/>
                  <a:pt x="775987" y="2100954"/>
                  <a:pt x="727891" y="2141829"/>
                </a:cubicBezTo>
                <a:cubicBezTo>
                  <a:pt x="698976" y="2195433"/>
                  <a:pt x="673624" y="2302419"/>
                  <a:pt x="641145" y="2302640"/>
                </a:cubicBezTo>
                <a:cubicBezTo>
                  <a:pt x="608666" y="2302860"/>
                  <a:pt x="583667" y="2172629"/>
                  <a:pt x="533019" y="2143150"/>
                </a:cubicBezTo>
                <a:lnTo>
                  <a:pt x="337249" y="2125770"/>
                </a:lnTo>
                <a:cubicBezTo>
                  <a:pt x="325796" y="2093175"/>
                  <a:pt x="447502" y="2006678"/>
                  <a:pt x="464295" y="1947584"/>
                </a:cubicBezTo>
                <a:cubicBezTo>
                  <a:pt x="478989" y="1895878"/>
                  <a:pt x="427106" y="1815419"/>
                  <a:pt x="432049" y="1782289"/>
                </a:cubicBezTo>
                <a:cubicBezTo>
                  <a:pt x="432755" y="1777556"/>
                  <a:pt x="434622" y="1773789"/>
                  <a:pt x="438007" y="1771209"/>
                </a:cubicBezTo>
                <a:close/>
                <a:moveTo>
                  <a:pt x="1500008" y="590788"/>
                </a:moveTo>
                <a:cubicBezTo>
                  <a:pt x="1507172" y="571936"/>
                  <a:pt x="1593258" y="579478"/>
                  <a:pt x="1622809" y="559516"/>
                </a:cubicBezTo>
                <a:cubicBezTo>
                  <a:pt x="1652360" y="539554"/>
                  <a:pt x="1657639" y="469952"/>
                  <a:pt x="1677315" y="471013"/>
                </a:cubicBezTo>
                <a:cubicBezTo>
                  <a:pt x="1696992" y="472074"/>
                  <a:pt x="1711317" y="545919"/>
                  <a:pt x="1740869" y="565882"/>
                </a:cubicBezTo>
                <a:cubicBezTo>
                  <a:pt x="1778787" y="574184"/>
                  <a:pt x="1848339" y="571870"/>
                  <a:pt x="1854623" y="590787"/>
                </a:cubicBezTo>
                <a:cubicBezTo>
                  <a:pt x="1860907" y="609705"/>
                  <a:pt x="1789859" y="647089"/>
                  <a:pt x="1778572" y="679389"/>
                </a:cubicBezTo>
                <a:cubicBezTo>
                  <a:pt x="1781347" y="714455"/>
                  <a:pt x="1805618" y="773518"/>
                  <a:pt x="1786898" y="784586"/>
                </a:cubicBezTo>
                <a:cubicBezTo>
                  <a:pt x="1768178" y="795655"/>
                  <a:pt x="1702779" y="745799"/>
                  <a:pt x="1666252" y="745799"/>
                </a:cubicBezTo>
                <a:cubicBezTo>
                  <a:pt x="1633412" y="758728"/>
                  <a:pt x="1582138" y="796781"/>
                  <a:pt x="1567734" y="784586"/>
                </a:cubicBezTo>
                <a:cubicBezTo>
                  <a:pt x="1553329" y="772391"/>
                  <a:pt x="1591110" y="704928"/>
                  <a:pt x="1579823" y="672628"/>
                </a:cubicBezTo>
                <a:cubicBezTo>
                  <a:pt x="1553218" y="645348"/>
                  <a:pt x="1492844" y="609639"/>
                  <a:pt x="1500008" y="590788"/>
                </a:cubicBezTo>
                <a:close/>
                <a:moveTo>
                  <a:pt x="2173745" y="966"/>
                </a:moveTo>
                <a:cubicBezTo>
                  <a:pt x="2205570" y="-11137"/>
                  <a:pt x="2279346" y="94373"/>
                  <a:pt x="2339864" y="104935"/>
                </a:cubicBezTo>
                <a:cubicBezTo>
                  <a:pt x="2405528" y="91401"/>
                  <a:pt x="2513825" y="39133"/>
                  <a:pt x="2536855" y="64334"/>
                </a:cubicBezTo>
                <a:cubicBezTo>
                  <a:pt x="2559885" y="89536"/>
                  <a:pt x="2473513" y="197716"/>
                  <a:pt x="2478047" y="256144"/>
                </a:cubicBezTo>
                <a:cubicBezTo>
                  <a:pt x="2506716" y="309062"/>
                  <a:pt x="2585969" y="384490"/>
                  <a:pt x="2564055" y="414900"/>
                </a:cubicBezTo>
                <a:cubicBezTo>
                  <a:pt x="2542141" y="445310"/>
                  <a:pt x="2404279" y="413054"/>
                  <a:pt x="2346562" y="438603"/>
                </a:cubicBezTo>
                <a:cubicBezTo>
                  <a:pt x="2303626" y="481800"/>
                  <a:pt x="2248961" y="577197"/>
                  <a:pt x="2217755" y="568193"/>
                </a:cubicBezTo>
                <a:cubicBezTo>
                  <a:pt x="2186548" y="559189"/>
                  <a:pt x="2199526" y="427218"/>
                  <a:pt x="2159322" y="384581"/>
                </a:cubicBezTo>
                <a:cubicBezTo>
                  <a:pt x="2098391" y="360510"/>
                  <a:pt x="1978265" y="346873"/>
                  <a:pt x="1976529" y="312368"/>
                </a:cubicBezTo>
                <a:cubicBezTo>
                  <a:pt x="1974794" y="277863"/>
                  <a:pt x="2116041" y="229452"/>
                  <a:pt x="2148910" y="177552"/>
                </a:cubicBezTo>
                <a:cubicBezTo>
                  <a:pt x="2181779" y="125652"/>
                  <a:pt x="2141919" y="13069"/>
                  <a:pt x="2173745" y="966"/>
                </a:cubicBezTo>
                <a:close/>
                <a:moveTo>
                  <a:pt x="789841" y="1142546"/>
                </a:moveTo>
                <a:cubicBezTo>
                  <a:pt x="809009" y="1137982"/>
                  <a:pt x="843698" y="1204728"/>
                  <a:pt x="877698" y="1215486"/>
                </a:cubicBezTo>
                <a:cubicBezTo>
                  <a:pt x="916414" y="1212688"/>
                  <a:pt x="982452" y="1190734"/>
                  <a:pt x="993844" y="1207092"/>
                </a:cubicBezTo>
                <a:cubicBezTo>
                  <a:pt x="1005237" y="1223449"/>
                  <a:pt x="947716" y="1279455"/>
                  <a:pt x="946056" y="1313631"/>
                </a:cubicBezTo>
                <a:cubicBezTo>
                  <a:pt x="958667" y="1346468"/>
                  <a:pt x="998698" y="1396218"/>
                  <a:pt x="983887" y="1412142"/>
                </a:cubicBezTo>
                <a:cubicBezTo>
                  <a:pt x="969078" y="1428068"/>
                  <a:pt x="892221" y="1398816"/>
                  <a:pt x="857195" y="1409180"/>
                </a:cubicBezTo>
                <a:cubicBezTo>
                  <a:pt x="829373" y="1430895"/>
                  <a:pt x="791003" y="1481932"/>
                  <a:pt x="773730" y="1474325"/>
                </a:cubicBezTo>
                <a:cubicBezTo>
                  <a:pt x="756457" y="1466718"/>
                  <a:pt x="773545" y="1391308"/>
                  <a:pt x="753557" y="1363537"/>
                </a:cubicBezTo>
                <a:cubicBezTo>
                  <a:pt x="720306" y="1344927"/>
                  <a:pt x="652280" y="1327815"/>
                  <a:pt x="653802" y="1307706"/>
                </a:cubicBezTo>
                <a:cubicBezTo>
                  <a:pt x="655322" y="1287595"/>
                  <a:pt x="740011" y="1270403"/>
                  <a:pt x="762684" y="1242878"/>
                </a:cubicBezTo>
                <a:cubicBezTo>
                  <a:pt x="785357" y="1215351"/>
                  <a:pt x="770671" y="1147112"/>
                  <a:pt x="789841" y="1142546"/>
                </a:cubicBezTo>
                <a:close/>
                <a:moveTo>
                  <a:pt x="1197156" y="536354"/>
                </a:moveTo>
                <a:cubicBezTo>
                  <a:pt x="1216325" y="531789"/>
                  <a:pt x="1251013" y="598535"/>
                  <a:pt x="1285014" y="609293"/>
                </a:cubicBezTo>
                <a:cubicBezTo>
                  <a:pt x="1323728" y="606496"/>
                  <a:pt x="1389766" y="584542"/>
                  <a:pt x="1401160" y="600900"/>
                </a:cubicBezTo>
                <a:cubicBezTo>
                  <a:pt x="1412553" y="617258"/>
                  <a:pt x="1355031" y="673263"/>
                  <a:pt x="1353372" y="707438"/>
                </a:cubicBezTo>
                <a:cubicBezTo>
                  <a:pt x="1365981" y="740276"/>
                  <a:pt x="1406013" y="790025"/>
                  <a:pt x="1391203" y="805951"/>
                </a:cubicBezTo>
                <a:cubicBezTo>
                  <a:pt x="1376392" y="821876"/>
                  <a:pt x="1299537" y="792624"/>
                  <a:pt x="1264510" y="802988"/>
                </a:cubicBezTo>
                <a:cubicBezTo>
                  <a:pt x="1236689" y="824702"/>
                  <a:pt x="1198318" y="875740"/>
                  <a:pt x="1181045" y="868132"/>
                </a:cubicBezTo>
                <a:cubicBezTo>
                  <a:pt x="1163771" y="860526"/>
                  <a:pt x="1180860" y="785115"/>
                  <a:pt x="1160872" y="757346"/>
                </a:cubicBezTo>
                <a:cubicBezTo>
                  <a:pt x="1127620" y="738735"/>
                  <a:pt x="1059596" y="721624"/>
                  <a:pt x="1061117" y="701514"/>
                </a:cubicBezTo>
                <a:cubicBezTo>
                  <a:pt x="1062638" y="681403"/>
                  <a:pt x="1147327" y="664212"/>
                  <a:pt x="1170000" y="636685"/>
                </a:cubicBezTo>
                <a:cubicBezTo>
                  <a:pt x="1192672" y="609159"/>
                  <a:pt x="1177987" y="540920"/>
                  <a:pt x="1197156" y="536354"/>
                </a:cubicBezTo>
                <a:close/>
                <a:moveTo>
                  <a:pt x="136064" y="1216249"/>
                </a:moveTo>
                <a:cubicBezTo>
                  <a:pt x="155234" y="1211683"/>
                  <a:pt x="189922" y="1278429"/>
                  <a:pt x="223923" y="1289187"/>
                </a:cubicBezTo>
                <a:cubicBezTo>
                  <a:pt x="262638" y="1286389"/>
                  <a:pt x="328675" y="1264437"/>
                  <a:pt x="340069" y="1280795"/>
                </a:cubicBezTo>
                <a:cubicBezTo>
                  <a:pt x="351461" y="1297152"/>
                  <a:pt x="293940" y="1353156"/>
                  <a:pt x="292281" y="1387333"/>
                </a:cubicBezTo>
                <a:cubicBezTo>
                  <a:pt x="304891" y="1420169"/>
                  <a:pt x="344922" y="1469919"/>
                  <a:pt x="330112" y="1485844"/>
                </a:cubicBezTo>
                <a:cubicBezTo>
                  <a:pt x="315302" y="1501769"/>
                  <a:pt x="238446" y="1472518"/>
                  <a:pt x="203419" y="1482881"/>
                </a:cubicBezTo>
                <a:cubicBezTo>
                  <a:pt x="175598" y="1504596"/>
                  <a:pt x="137228" y="1555633"/>
                  <a:pt x="119954" y="1548026"/>
                </a:cubicBezTo>
                <a:cubicBezTo>
                  <a:pt x="102681" y="1540419"/>
                  <a:pt x="119769" y="1465009"/>
                  <a:pt x="99782" y="1437239"/>
                </a:cubicBezTo>
                <a:cubicBezTo>
                  <a:pt x="66529" y="1418629"/>
                  <a:pt x="-1495" y="1401517"/>
                  <a:pt x="26" y="1381407"/>
                </a:cubicBezTo>
                <a:cubicBezTo>
                  <a:pt x="1547" y="1361297"/>
                  <a:pt x="86236" y="1344106"/>
                  <a:pt x="108908" y="1316579"/>
                </a:cubicBezTo>
                <a:cubicBezTo>
                  <a:pt x="131582" y="1289052"/>
                  <a:pt x="116896" y="1220814"/>
                  <a:pt x="136064" y="1216249"/>
                </a:cubicBezTo>
                <a:close/>
              </a:path>
            </a:pathLst>
          </a:custGeom>
          <a:solidFill>
            <a:srgbClr val="FFFFFF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47" name="Google Shape;147;p4"/>
          <p:cNvGrpSpPr/>
          <p:nvPr/>
        </p:nvGrpSpPr>
        <p:grpSpPr>
          <a:xfrm>
            <a:off x="1447985" y="375711"/>
            <a:ext cx="10208133" cy="6106585"/>
            <a:chOff x="5582189" y="-750031"/>
            <a:chExt cx="1442805" cy="1021869"/>
          </a:xfrm>
        </p:grpSpPr>
        <p:sp>
          <p:nvSpPr>
            <p:cNvPr id="148" name="Google Shape;148;p4"/>
            <p:cNvSpPr/>
            <p:nvPr/>
          </p:nvSpPr>
          <p:spPr>
            <a:xfrm>
              <a:off x="5582189" y="-750031"/>
              <a:ext cx="1442805" cy="1021869"/>
            </a:xfrm>
            <a:custGeom>
              <a:avLst/>
              <a:gdLst/>
              <a:ahLst/>
              <a:cxnLst/>
              <a:rect l="l" t="t" r="r" b="b"/>
              <a:pathLst>
                <a:path w="1339030" h="948370" extrusionOk="0">
                  <a:moveTo>
                    <a:pt x="542538" y="0"/>
                  </a:moveTo>
                  <a:cubicBezTo>
                    <a:pt x="651347" y="0"/>
                    <a:pt x="747281" y="55130"/>
                    <a:pt x="803929" y="138981"/>
                  </a:cubicBezTo>
                  <a:lnTo>
                    <a:pt x="831770" y="190273"/>
                  </a:lnTo>
                  <a:lnTo>
                    <a:pt x="839989" y="185811"/>
                  </a:lnTo>
                  <a:cubicBezTo>
                    <a:pt x="868874" y="173594"/>
                    <a:pt x="900631" y="166838"/>
                    <a:pt x="933966" y="166838"/>
                  </a:cubicBezTo>
                  <a:cubicBezTo>
                    <a:pt x="1067306" y="166838"/>
                    <a:pt x="1175400" y="274932"/>
                    <a:pt x="1175400" y="408272"/>
                  </a:cubicBezTo>
                  <a:lnTo>
                    <a:pt x="1164081" y="464336"/>
                  </a:lnTo>
                  <a:lnTo>
                    <a:pt x="1193647" y="467316"/>
                  </a:lnTo>
                  <a:cubicBezTo>
                    <a:pt x="1276617" y="484294"/>
                    <a:pt x="1339030" y="557706"/>
                    <a:pt x="1339030" y="645695"/>
                  </a:cubicBezTo>
                  <a:cubicBezTo>
                    <a:pt x="1339030" y="695975"/>
                    <a:pt x="1318650" y="741494"/>
                    <a:pt x="1285701" y="774444"/>
                  </a:cubicBezTo>
                  <a:lnTo>
                    <a:pt x="1275364" y="781413"/>
                  </a:lnTo>
                  <a:lnTo>
                    <a:pt x="1273090" y="784885"/>
                  </a:lnTo>
                  <a:cubicBezTo>
                    <a:pt x="1215329" y="846257"/>
                    <a:pt x="1047438" y="943490"/>
                    <a:pt x="737449" y="948088"/>
                  </a:cubicBezTo>
                  <a:cubicBezTo>
                    <a:pt x="52010" y="958254"/>
                    <a:pt x="-61448" y="692216"/>
                    <a:pt x="25179" y="500513"/>
                  </a:cubicBezTo>
                  <a:cubicBezTo>
                    <a:pt x="46836" y="452587"/>
                    <a:pt x="90551" y="422910"/>
                    <a:pt x="147300" y="405727"/>
                  </a:cubicBezTo>
                  <a:lnTo>
                    <a:pt x="237003" y="389348"/>
                  </a:lnTo>
                  <a:lnTo>
                    <a:pt x="233715" y="378756"/>
                  </a:lnTo>
                  <a:cubicBezTo>
                    <a:pt x="229516" y="358236"/>
                    <a:pt x="227311" y="336989"/>
                    <a:pt x="227311" y="315227"/>
                  </a:cubicBezTo>
                  <a:cubicBezTo>
                    <a:pt x="227311" y="141132"/>
                    <a:pt x="368443" y="0"/>
                    <a:pt x="542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5605882" y="-89615"/>
              <a:ext cx="1377556" cy="327426"/>
            </a:xfrm>
            <a:custGeom>
              <a:avLst/>
              <a:gdLst/>
              <a:ahLst/>
              <a:cxnLst/>
              <a:rect l="l" t="t" r="r" b="b"/>
              <a:pathLst>
                <a:path w="1302653" h="331571" extrusionOk="0">
                  <a:moveTo>
                    <a:pt x="0" y="0"/>
                  </a:moveTo>
                  <a:lnTo>
                    <a:pt x="26333" y="37194"/>
                  </a:lnTo>
                  <a:cubicBezTo>
                    <a:pt x="127528" y="157420"/>
                    <a:pt x="358088" y="249466"/>
                    <a:pt x="792610" y="243021"/>
                  </a:cubicBezTo>
                  <a:cubicBezTo>
                    <a:pt x="1010957" y="239783"/>
                    <a:pt x="1166748" y="195763"/>
                    <a:pt x="1268779" y="146318"/>
                  </a:cubicBezTo>
                  <a:lnTo>
                    <a:pt x="1302653" y="127764"/>
                  </a:lnTo>
                  <a:lnTo>
                    <a:pt x="1282507" y="157645"/>
                  </a:lnTo>
                  <a:lnTo>
                    <a:pt x="1272170" y="164614"/>
                  </a:lnTo>
                  <a:lnTo>
                    <a:pt x="1269896" y="168086"/>
                  </a:lnTo>
                  <a:cubicBezTo>
                    <a:pt x="1212135" y="229458"/>
                    <a:pt x="1044244" y="326691"/>
                    <a:pt x="734255" y="331289"/>
                  </a:cubicBezTo>
                  <a:cubicBezTo>
                    <a:pt x="220176" y="338914"/>
                    <a:pt x="27836" y="191173"/>
                    <a:pt x="342" y="3595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50" name="Google Shape;150;p4"/>
          <p:cNvSpPr txBox="1">
            <a:spLocks noGrp="1"/>
          </p:cNvSpPr>
          <p:nvPr>
            <p:ph type="title"/>
          </p:nvPr>
        </p:nvSpPr>
        <p:spPr>
          <a:xfrm>
            <a:off x="3709511" y="593375"/>
            <a:ext cx="6063600" cy="1349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Fredoka One"/>
              <a:buNone/>
              <a:defRPr sz="4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151" name="Google Shape;151;p4"/>
          <p:cNvSpPr txBox="1">
            <a:spLocks noGrp="1"/>
          </p:cNvSpPr>
          <p:nvPr>
            <p:ph type="body" idx="1"/>
          </p:nvPr>
        </p:nvSpPr>
        <p:spPr>
          <a:xfrm>
            <a:off x="2453225" y="2667000"/>
            <a:ext cx="8325000" cy="342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4127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Dekko"/>
              <a:buChar char="●"/>
              <a:defRPr sz="2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1pPr>
            <a:lvl2pPr marL="91440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○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2pPr>
            <a:lvl3pPr marL="137160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■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3pPr>
            <a:lvl4pPr marL="182880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●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4pPr>
            <a:lvl5pPr marL="228600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○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5pPr>
            <a:lvl6pPr marL="274320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■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6pPr>
            <a:lvl7pPr marL="320040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●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7pPr>
            <a:lvl8pPr marL="365760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○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8pPr>
            <a:lvl9pPr marL="411480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Dekko"/>
              <a:buChar char="■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>
            <a:endParaRPr/>
          </a:p>
        </p:txBody>
      </p:sp>
      <p:sp>
        <p:nvSpPr>
          <p:cNvPr id="152" name="Google Shape;152;p4"/>
          <p:cNvSpPr txBox="1"/>
          <p:nvPr/>
        </p:nvSpPr>
        <p:spPr>
          <a:xfrm rot="5400000" flipH="1">
            <a:off x="-679350" y="63010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hoices">
  <p:cSld name="CUSTOM_10"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p5"/>
          <p:cNvGrpSpPr/>
          <p:nvPr/>
        </p:nvGrpSpPr>
        <p:grpSpPr>
          <a:xfrm>
            <a:off x="-1116136" y="-978657"/>
            <a:ext cx="14118320" cy="8713041"/>
            <a:chOff x="-1116136" y="-978657"/>
            <a:chExt cx="14118320" cy="8713041"/>
          </a:xfrm>
        </p:grpSpPr>
        <p:sp>
          <p:nvSpPr>
            <p:cNvPr id="155" name="Google Shape;155;p5"/>
            <p:cNvSpPr/>
            <p:nvPr/>
          </p:nvSpPr>
          <p:spPr>
            <a:xfrm rot="2403647">
              <a:off x="-519285" y="46031"/>
              <a:ext cx="3720978" cy="3619631"/>
            </a:xfrm>
            <a:custGeom>
              <a:avLst/>
              <a:gdLst/>
              <a:ahLst/>
              <a:cxnLst/>
              <a:rect l="l" t="t" r="r" b="b"/>
              <a:pathLst>
                <a:path w="3698566" h="3548125" extrusionOk="0">
                  <a:moveTo>
                    <a:pt x="3356302" y="1908217"/>
                  </a:moveTo>
                  <a:lnTo>
                    <a:pt x="3483009" y="1910178"/>
                  </a:lnTo>
                  <a:cubicBezTo>
                    <a:pt x="3516754" y="1898646"/>
                    <a:pt x="3540067" y="1832854"/>
                    <a:pt x="3558780" y="1839027"/>
                  </a:cubicBezTo>
                  <a:cubicBezTo>
                    <a:pt x="3577493" y="1845202"/>
                    <a:pt x="3571990" y="1920222"/>
                    <a:pt x="3595286" y="1947223"/>
                  </a:cubicBezTo>
                  <a:cubicBezTo>
                    <a:pt x="3629708" y="1965161"/>
                    <a:pt x="3697442" y="1981132"/>
                    <a:pt x="3698555" y="2001036"/>
                  </a:cubicBezTo>
                  <a:cubicBezTo>
                    <a:pt x="3699668" y="2020939"/>
                    <a:pt x="3621312" y="2038422"/>
                    <a:pt x="3601964" y="2066642"/>
                  </a:cubicBezTo>
                  <a:cubicBezTo>
                    <a:pt x="3595464" y="2101212"/>
                    <a:pt x="3603429" y="2164568"/>
                    <a:pt x="3582465" y="2170351"/>
                  </a:cubicBezTo>
                  <a:cubicBezTo>
                    <a:pt x="3561500" y="2176134"/>
                    <a:pt x="3511432" y="2110899"/>
                    <a:pt x="3476177" y="2101337"/>
                  </a:cubicBezTo>
                  <a:cubicBezTo>
                    <a:pt x="3441099" y="2105220"/>
                    <a:pt x="3381652" y="2128527"/>
                    <a:pt x="3370942" y="2112986"/>
                  </a:cubicBezTo>
                  <a:cubicBezTo>
                    <a:pt x="3360230" y="2097445"/>
                    <a:pt x="3414354" y="2042223"/>
                    <a:pt x="3411913" y="2008096"/>
                  </a:cubicBezTo>
                  <a:cubicBezTo>
                    <a:pt x="3393377" y="1974802"/>
                    <a:pt x="3344454" y="1924537"/>
                    <a:pt x="3356302" y="1908217"/>
                  </a:cubicBezTo>
                  <a:close/>
                  <a:moveTo>
                    <a:pt x="1549556" y="3285628"/>
                  </a:moveTo>
                  <a:cubicBezTo>
                    <a:pt x="1561404" y="3269309"/>
                    <a:pt x="1642515" y="3299122"/>
                    <a:pt x="1676260" y="3287590"/>
                  </a:cubicBezTo>
                  <a:cubicBezTo>
                    <a:pt x="1710007" y="3276058"/>
                    <a:pt x="1733319" y="3210266"/>
                    <a:pt x="1752032" y="3216440"/>
                  </a:cubicBezTo>
                  <a:cubicBezTo>
                    <a:pt x="1770745" y="3222614"/>
                    <a:pt x="1765242" y="3297635"/>
                    <a:pt x="1788538" y="3324636"/>
                  </a:cubicBezTo>
                  <a:cubicBezTo>
                    <a:pt x="1822962" y="3342573"/>
                    <a:pt x="1890694" y="3358545"/>
                    <a:pt x="1891808" y="3378448"/>
                  </a:cubicBezTo>
                  <a:cubicBezTo>
                    <a:pt x="1892920" y="3398351"/>
                    <a:pt x="1814564" y="3415834"/>
                    <a:pt x="1795216" y="3444054"/>
                  </a:cubicBezTo>
                  <a:cubicBezTo>
                    <a:pt x="1788717" y="3478624"/>
                    <a:pt x="1796681" y="3541981"/>
                    <a:pt x="1775717" y="3547763"/>
                  </a:cubicBezTo>
                  <a:cubicBezTo>
                    <a:pt x="1754753" y="3553546"/>
                    <a:pt x="1704684" y="3488311"/>
                    <a:pt x="1669430" y="3478750"/>
                  </a:cubicBezTo>
                  <a:cubicBezTo>
                    <a:pt x="1634351" y="3482632"/>
                    <a:pt x="1574905" y="3505939"/>
                    <a:pt x="1564194" y="3490398"/>
                  </a:cubicBezTo>
                  <a:cubicBezTo>
                    <a:pt x="1553484" y="3474857"/>
                    <a:pt x="1607606" y="3419635"/>
                    <a:pt x="1605167" y="3385507"/>
                  </a:cubicBezTo>
                  <a:cubicBezTo>
                    <a:pt x="1586629" y="3352214"/>
                    <a:pt x="1537707" y="3301948"/>
                    <a:pt x="1549556" y="3285628"/>
                  </a:cubicBezTo>
                  <a:close/>
                  <a:moveTo>
                    <a:pt x="2691448" y="2210446"/>
                  </a:moveTo>
                  <a:cubicBezTo>
                    <a:pt x="2703297" y="2194126"/>
                    <a:pt x="2784408" y="2223938"/>
                    <a:pt x="2818153" y="2212407"/>
                  </a:cubicBezTo>
                  <a:cubicBezTo>
                    <a:pt x="2851899" y="2200876"/>
                    <a:pt x="2875212" y="2135083"/>
                    <a:pt x="2893925" y="2141257"/>
                  </a:cubicBezTo>
                  <a:cubicBezTo>
                    <a:pt x="2912637" y="2147431"/>
                    <a:pt x="2907135" y="2222452"/>
                    <a:pt x="2930430" y="2249453"/>
                  </a:cubicBezTo>
                  <a:cubicBezTo>
                    <a:pt x="2964854" y="2267390"/>
                    <a:pt x="3032588" y="2283362"/>
                    <a:pt x="3033701" y="2303265"/>
                  </a:cubicBezTo>
                  <a:cubicBezTo>
                    <a:pt x="3034813" y="2323167"/>
                    <a:pt x="2956457" y="2340651"/>
                    <a:pt x="2937109" y="2368871"/>
                  </a:cubicBezTo>
                  <a:cubicBezTo>
                    <a:pt x="2930609" y="2403441"/>
                    <a:pt x="2938573" y="2466798"/>
                    <a:pt x="2917610" y="2472580"/>
                  </a:cubicBezTo>
                  <a:cubicBezTo>
                    <a:pt x="2896645" y="2478364"/>
                    <a:pt x="2846576" y="2413128"/>
                    <a:pt x="2811323" y="2403567"/>
                  </a:cubicBezTo>
                  <a:cubicBezTo>
                    <a:pt x="2776243" y="2407449"/>
                    <a:pt x="2716797" y="2430755"/>
                    <a:pt x="2706086" y="2415215"/>
                  </a:cubicBezTo>
                  <a:cubicBezTo>
                    <a:pt x="2695376" y="2399675"/>
                    <a:pt x="2749498" y="2344452"/>
                    <a:pt x="2747059" y="2310324"/>
                  </a:cubicBezTo>
                  <a:cubicBezTo>
                    <a:pt x="2728522" y="2277032"/>
                    <a:pt x="2679599" y="2226765"/>
                    <a:pt x="2691448" y="2210446"/>
                  </a:cubicBezTo>
                  <a:close/>
                  <a:moveTo>
                    <a:pt x="2253618" y="2498035"/>
                  </a:moveTo>
                  <a:cubicBezTo>
                    <a:pt x="2256702" y="2494377"/>
                    <a:pt x="2260268" y="2492151"/>
                    <a:pt x="2264504" y="2491731"/>
                  </a:cubicBezTo>
                  <a:cubicBezTo>
                    <a:pt x="2298388" y="2488380"/>
                    <a:pt x="2341974" y="2609523"/>
                    <a:pt x="2397619" y="2635556"/>
                  </a:cubicBezTo>
                  <a:cubicBezTo>
                    <a:pt x="2464535" y="2639681"/>
                    <a:pt x="2582738" y="2617582"/>
                    <a:pt x="2598368" y="2647934"/>
                  </a:cubicBezTo>
                  <a:cubicBezTo>
                    <a:pt x="2614000" y="2678284"/>
                    <a:pt x="2502322" y="2760084"/>
                    <a:pt x="2491404" y="2817662"/>
                  </a:cubicBezTo>
                  <a:cubicBezTo>
                    <a:pt x="2505224" y="2876240"/>
                    <a:pt x="2561970" y="2969782"/>
                    <a:pt x="2532861" y="2993396"/>
                  </a:cubicBezTo>
                  <a:cubicBezTo>
                    <a:pt x="2503751" y="3017009"/>
                    <a:pt x="2379138" y="2949794"/>
                    <a:pt x="2316747" y="2959345"/>
                  </a:cubicBezTo>
                  <a:cubicBezTo>
                    <a:pt x="2264001" y="2989798"/>
                    <a:pt x="2186272" y="3067560"/>
                    <a:pt x="2158510" y="3050702"/>
                  </a:cubicBezTo>
                  <a:cubicBezTo>
                    <a:pt x="2130748" y="3033844"/>
                    <a:pt x="2177817" y="2909870"/>
                    <a:pt x="2150175" y="2858196"/>
                  </a:cubicBezTo>
                  <a:cubicBezTo>
                    <a:pt x="2097669" y="2819016"/>
                    <a:pt x="1985299" y="2774413"/>
                    <a:pt x="1992656" y="2740657"/>
                  </a:cubicBezTo>
                  <a:cubicBezTo>
                    <a:pt x="2000013" y="2706901"/>
                    <a:pt x="2149006" y="2697148"/>
                    <a:pt x="2194314" y="2655660"/>
                  </a:cubicBezTo>
                  <a:cubicBezTo>
                    <a:pt x="2233959" y="2619359"/>
                    <a:pt x="2232022" y="2523642"/>
                    <a:pt x="2253618" y="2498035"/>
                  </a:cubicBezTo>
                  <a:close/>
                  <a:moveTo>
                    <a:pt x="3326119" y="999200"/>
                  </a:moveTo>
                  <a:cubicBezTo>
                    <a:pt x="3337969" y="982880"/>
                    <a:pt x="3419079" y="1012693"/>
                    <a:pt x="3452824" y="1001162"/>
                  </a:cubicBezTo>
                  <a:cubicBezTo>
                    <a:pt x="3486571" y="989630"/>
                    <a:pt x="3509883" y="923837"/>
                    <a:pt x="3528596" y="930012"/>
                  </a:cubicBezTo>
                  <a:cubicBezTo>
                    <a:pt x="3547309" y="936186"/>
                    <a:pt x="3541806" y="1011206"/>
                    <a:pt x="3565102" y="1038207"/>
                  </a:cubicBezTo>
                  <a:cubicBezTo>
                    <a:pt x="3599525" y="1056145"/>
                    <a:pt x="3667259" y="1072117"/>
                    <a:pt x="3668371" y="1092019"/>
                  </a:cubicBezTo>
                  <a:cubicBezTo>
                    <a:pt x="3669484" y="1111922"/>
                    <a:pt x="3591128" y="1129406"/>
                    <a:pt x="3571780" y="1157626"/>
                  </a:cubicBezTo>
                  <a:cubicBezTo>
                    <a:pt x="3565281" y="1192195"/>
                    <a:pt x="3573245" y="1255553"/>
                    <a:pt x="3552281" y="1261335"/>
                  </a:cubicBezTo>
                  <a:cubicBezTo>
                    <a:pt x="3531317" y="1267118"/>
                    <a:pt x="3481248" y="1201883"/>
                    <a:pt x="3445994" y="1192322"/>
                  </a:cubicBezTo>
                  <a:cubicBezTo>
                    <a:pt x="3410915" y="1196204"/>
                    <a:pt x="3351469" y="1219510"/>
                    <a:pt x="3340758" y="1203969"/>
                  </a:cubicBezTo>
                  <a:cubicBezTo>
                    <a:pt x="3330048" y="1188429"/>
                    <a:pt x="3384170" y="1133207"/>
                    <a:pt x="3381730" y="1099078"/>
                  </a:cubicBezTo>
                  <a:cubicBezTo>
                    <a:pt x="3363193" y="1065787"/>
                    <a:pt x="3314270" y="1015520"/>
                    <a:pt x="3326119" y="999200"/>
                  </a:cubicBezTo>
                  <a:close/>
                  <a:moveTo>
                    <a:pt x="2888288" y="1286790"/>
                  </a:moveTo>
                  <a:cubicBezTo>
                    <a:pt x="2891374" y="1283132"/>
                    <a:pt x="2894940" y="1280905"/>
                    <a:pt x="2899174" y="1280486"/>
                  </a:cubicBezTo>
                  <a:cubicBezTo>
                    <a:pt x="2933059" y="1277135"/>
                    <a:pt x="2976646" y="1398277"/>
                    <a:pt x="3032290" y="1424311"/>
                  </a:cubicBezTo>
                  <a:cubicBezTo>
                    <a:pt x="3099206" y="1428436"/>
                    <a:pt x="3217409" y="1406337"/>
                    <a:pt x="3233040" y="1436688"/>
                  </a:cubicBezTo>
                  <a:cubicBezTo>
                    <a:pt x="3248671" y="1467038"/>
                    <a:pt x="3136994" y="1548839"/>
                    <a:pt x="3126076" y="1606416"/>
                  </a:cubicBezTo>
                  <a:cubicBezTo>
                    <a:pt x="3139895" y="1664994"/>
                    <a:pt x="3196642" y="1758536"/>
                    <a:pt x="3167532" y="1782151"/>
                  </a:cubicBezTo>
                  <a:cubicBezTo>
                    <a:pt x="3138423" y="1805764"/>
                    <a:pt x="3013809" y="1738549"/>
                    <a:pt x="2951418" y="1748100"/>
                  </a:cubicBezTo>
                  <a:cubicBezTo>
                    <a:pt x="2898673" y="1778552"/>
                    <a:pt x="2820944" y="1856315"/>
                    <a:pt x="2793181" y="1839457"/>
                  </a:cubicBezTo>
                  <a:cubicBezTo>
                    <a:pt x="2765419" y="1822599"/>
                    <a:pt x="2812488" y="1698625"/>
                    <a:pt x="2784845" y="1646951"/>
                  </a:cubicBezTo>
                  <a:cubicBezTo>
                    <a:pt x="2732339" y="1607771"/>
                    <a:pt x="2619970" y="1563168"/>
                    <a:pt x="2627327" y="1529411"/>
                  </a:cubicBezTo>
                  <a:cubicBezTo>
                    <a:pt x="2634684" y="1495655"/>
                    <a:pt x="2783678" y="1485903"/>
                    <a:pt x="2828986" y="1444415"/>
                  </a:cubicBezTo>
                  <a:cubicBezTo>
                    <a:pt x="2868631" y="1408114"/>
                    <a:pt x="2866693" y="1312397"/>
                    <a:pt x="2888288" y="1286790"/>
                  </a:cubicBezTo>
                  <a:close/>
                  <a:moveTo>
                    <a:pt x="2096267" y="1930065"/>
                  </a:moveTo>
                  <a:cubicBezTo>
                    <a:pt x="2108116" y="1913745"/>
                    <a:pt x="2189226" y="1943559"/>
                    <a:pt x="2222972" y="1932027"/>
                  </a:cubicBezTo>
                  <a:cubicBezTo>
                    <a:pt x="2256718" y="1920495"/>
                    <a:pt x="2280030" y="1854702"/>
                    <a:pt x="2298743" y="1860876"/>
                  </a:cubicBezTo>
                  <a:cubicBezTo>
                    <a:pt x="2317456" y="1867050"/>
                    <a:pt x="2311953" y="1942070"/>
                    <a:pt x="2335249" y="1969072"/>
                  </a:cubicBezTo>
                  <a:cubicBezTo>
                    <a:pt x="2369672" y="1987009"/>
                    <a:pt x="2437405" y="2002981"/>
                    <a:pt x="2438518" y="2022885"/>
                  </a:cubicBezTo>
                  <a:cubicBezTo>
                    <a:pt x="2439631" y="2042788"/>
                    <a:pt x="2361276" y="2060271"/>
                    <a:pt x="2341928" y="2088491"/>
                  </a:cubicBezTo>
                  <a:cubicBezTo>
                    <a:pt x="2335428" y="2123060"/>
                    <a:pt x="2343392" y="2186417"/>
                    <a:pt x="2322428" y="2192199"/>
                  </a:cubicBezTo>
                  <a:cubicBezTo>
                    <a:pt x="2301464" y="2197982"/>
                    <a:pt x="2251395" y="2132747"/>
                    <a:pt x="2216141" y="2123186"/>
                  </a:cubicBezTo>
                  <a:cubicBezTo>
                    <a:pt x="2181062" y="2127069"/>
                    <a:pt x="2121616" y="2150375"/>
                    <a:pt x="2110905" y="2134834"/>
                  </a:cubicBezTo>
                  <a:cubicBezTo>
                    <a:pt x="2100194" y="2119293"/>
                    <a:pt x="2154317" y="2064072"/>
                    <a:pt x="2151877" y="2029944"/>
                  </a:cubicBezTo>
                  <a:cubicBezTo>
                    <a:pt x="2133340" y="1996651"/>
                    <a:pt x="2084418" y="1946385"/>
                    <a:pt x="2096267" y="1930065"/>
                  </a:cubicBezTo>
                  <a:close/>
                  <a:moveTo>
                    <a:pt x="1406698" y="2457694"/>
                  </a:moveTo>
                  <a:cubicBezTo>
                    <a:pt x="1418547" y="2441374"/>
                    <a:pt x="1499658" y="2471186"/>
                    <a:pt x="1533403" y="2459655"/>
                  </a:cubicBezTo>
                  <a:cubicBezTo>
                    <a:pt x="1567149" y="2448124"/>
                    <a:pt x="1590462" y="2382330"/>
                    <a:pt x="1609175" y="2388505"/>
                  </a:cubicBezTo>
                  <a:cubicBezTo>
                    <a:pt x="1627887" y="2394678"/>
                    <a:pt x="1622385" y="2469699"/>
                    <a:pt x="1645680" y="2496700"/>
                  </a:cubicBezTo>
                  <a:cubicBezTo>
                    <a:pt x="1680104" y="2514638"/>
                    <a:pt x="1747838" y="2530609"/>
                    <a:pt x="1748951" y="2550512"/>
                  </a:cubicBezTo>
                  <a:cubicBezTo>
                    <a:pt x="1750064" y="2570416"/>
                    <a:pt x="1671708" y="2587900"/>
                    <a:pt x="1652359" y="2616119"/>
                  </a:cubicBezTo>
                  <a:cubicBezTo>
                    <a:pt x="1645859" y="2650689"/>
                    <a:pt x="1653824" y="2714046"/>
                    <a:pt x="1632860" y="2719828"/>
                  </a:cubicBezTo>
                  <a:cubicBezTo>
                    <a:pt x="1611895" y="2725611"/>
                    <a:pt x="1561827" y="2660376"/>
                    <a:pt x="1526573" y="2650815"/>
                  </a:cubicBezTo>
                  <a:cubicBezTo>
                    <a:pt x="1491494" y="2654698"/>
                    <a:pt x="1432047" y="2678003"/>
                    <a:pt x="1421337" y="2662463"/>
                  </a:cubicBezTo>
                  <a:cubicBezTo>
                    <a:pt x="1410626" y="2646922"/>
                    <a:pt x="1464749" y="2591701"/>
                    <a:pt x="1462309" y="2557572"/>
                  </a:cubicBezTo>
                  <a:cubicBezTo>
                    <a:pt x="1443772" y="2524279"/>
                    <a:pt x="1394849" y="2474013"/>
                    <a:pt x="1406698" y="2457694"/>
                  </a:cubicBezTo>
                  <a:close/>
                  <a:moveTo>
                    <a:pt x="2730938" y="718820"/>
                  </a:moveTo>
                  <a:cubicBezTo>
                    <a:pt x="2742787" y="702500"/>
                    <a:pt x="2823897" y="732313"/>
                    <a:pt x="2857643" y="720781"/>
                  </a:cubicBezTo>
                  <a:cubicBezTo>
                    <a:pt x="2891389" y="709249"/>
                    <a:pt x="2914702" y="643456"/>
                    <a:pt x="2933414" y="649631"/>
                  </a:cubicBezTo>
                  <a:cubicBezTo>
                    <a:pt x="2952127" y="655805"/>
                    <a:pt x="2946625" y="730825"/>
                    <a:pt x="2969920" y="757827"/>
                  </a:cubicBezTo>
                  <a:cubicBezTo>
                    <a:pt x="3004344" y="775764"/>
                    <a:pt x="3072077" y="791735"/>
                    <a:pt x="3073190" y="811639"/>
                  </a:cubicBezTo>
                  <a:cubicBezTo>
                    <a:pt x="3074303" y="831542"/>
                    <a:pt x="2995947" y="849025"/>
                    <a:pt x="2976599" y="877245"/>
                  </a:cubicBezTo>
                  <a:cubicBezTo>
                    <a:pt x="2970099" y="911814"/>
                    <a:pt x="2978063" y="975171"/>
                    <a:pt x="2957099" y="980954"/>
                  </a:cubicBezTo>
                  <a:cubicBezTo>
                    <a:pt x="2936134" y="986737"/>
                    <a:pt x="2886066" y="921502"/>
                    <a:pt x="2850813" y="911940"/>
                  </a:cubicBezTo>
                  <a:cubicBezTo>
                    <a:pt x="2815734" y="915823"/>
                    <a:pt x="2756287" y="939130"/>
                    <a:pt x="2745577" y="923589"/>
                  </a:cubicBezTo>
                  <a:cubicBezTo>
                    <a:pt x="2734866" y="908048"/>
                    <a:pt x="2788988" y="852826"/>
                    <a:pt x="2786549" y="818698"/>
                  </a:cubicBezTo>
                  <a:cubicBezTo>
                    <a:pt x="2768011" y="785405"/>
                    <a:pt x="2719088" y="735140"/>
                    <a:pt x="2730938" y="718820"/>
                  </a:cubicBezTo>
                  <a:close/>
                  <a:moveTo>
                    <a:pt x="811517" y="2177313"/>
                  </a:moveTo>
                  <a:cubicBezTo>
                    <a:pt x="823366" y="2160993"/>
                    <a:pt x="904476" y="2190806"/>
                    <a:pt x="938222" y="2179274"/>
                  </a:cubicBezTo>
                  <a:cubicBezTo>
                    <a:pt x="971968" y="2167743"/>
                    <a:pt x="995281" y="2101950"/>
                    <a:pt x="1013993" y="2108125"/>
                  </a:cubicBezTo>
                  <a:cubicBezTo>
                    <a:pt x="1032706" y="2114298"/>
                    <a:pt x="1027204" y="2189319"/>
                    <a:pt x="1050499" y="2216320"/>
                  </a:cubicBezTo>
                  <a:cubicBezTo>
                    <a:pt x="1084923" y="2234258"/>
                    <a:pt x="1152657" y="2250229"/>
                    <a:pt x="1153769" y="2270132"/>
                  </a:cubicBezTo>
                  <a:cubicBezTo>
                    <a:pt x="1154882" y="2290035"/>
                    <a:pt x="1076526" y="2307518"/>
                    <a:pt x="1057178" y="2335738"/>
                  </a:cubicBezTo>
                  <a:cubicBezTo>
                    <a:pt x="1050678" y="2370308"/>
                    <a:pt x="1058643" y="2433665"/>
                    <a:pt x="1037679" y="2439447"/>
                  </a:cubicBezTo>
                  <a:cubicBezTo>
                    <a:pt x="1016715" y="2445230"/>
                    <a:pt x="966645" y="2379995"/>
                    <a:pt x="931392" y="2370434"/>
                  </a:cubicBezTo>
                  <a:cubicBezTo>
                    <a:pt x="896312" y="2374317"/>
                    <a:pt x="836866" y="2397623"/>
                    <a:pt x="826155" y="2382082"/>
                  </a:cubicBezTo>
                  <a:cubicBezTo>
                    <a:pt x="815445" y="2366542"/>
                    <a:pt x="869567" y="2311319"/>
                    <a:pt x="867128" y="2277191"/>
                  </a:cubicBezTo>
                  <a:cubicBezTo>
                    <a:pt x="848591" y="2243899"/>
                    <a:pt x="799668" y="2193632"/>
                    <a:pt x="811517" y="2177313"/>
                  </a:cubicBezTo>
                  <a:close/>
                  <a:moveTo>
                    <a:pt x="2002987" y="1032795"/>
                  </a:moveTo>
                  <a:cubicBezTo>
                    <a:pt x="2014836" y="1016475"/>
                    <a:pt x="2095946" y="1046287"/>
                    <a:pt x="2129691" y="1034755"/>
                  </a:cubicBezTo>
                  <a:cubicBezTo>
                    <a:pt x="2163438" y="1023224"/>
                    <a:pt x="2186750" y="957431"/>
                    <a:pt x="2205464" y="963605"/>
                  </a:cubicBezTo>
                  <a:cubicBezTo>
                    <a:pt x="2224176" y="969779"/>
                    <a:pt x="2218673" y="1044800"/>
                    <a:pt x="2241969" y="1071801"/>
                  </a:cubicBezTo>
                  <a:cubicBezTo>
                    <a:pt x="2276392" y="1089739"/>
                    <a:pt x="2344126" y="1105710"/>
                    <a:pt x="2345239" y="1125613"/>
                  </a:cubicBezTo>
                  <a:cubicBezTo>
                    <a:pt x="2346352" y="1145516"/>
                    <a:pt x="2267997" y="1163000"/>
                    <a:pt x="2248647" y="1191219"/>
                  </a:cubicBezTo>
                  <a:cubicBezTo>
                    <a:pt x="2242148" y="1225789"/>
                    <a:pt x="2250112" y="1289146"/>
                    <a:pt x="2229148" y="1294928"/>
                  </a:cubicBezTo>
                  <a:cubicBezTo>
                    <a:pt x="2208184" y="1300712"/>
                    <a:pt x="2158115" y="1235477"/>
                    <a:pt x="2122861" y="1225915"/>
                  </a:cubicBezTo>
                  <a:cubicBezTo>
                    <a:pt x="2087783" y="1229798"/>
                    <a:pt x="2028336" y="1253104"/>
                    <a:pt x="2017625" y="1237564"/>
                  </a:cubicBezTo>
                  <a:cubicBezTo>
                    <a:pt x="2006914" y="1222023"/>
                    <a:pt x="2061037" y="1166801"/>
                    <a:pt x="2058597" y="1132672"/>
                  </a:cubicBezTo>
                  <a:cubicBezTo>
                    <a:pt x="2040061" y="1099380"/>
                    <a:pt x="1991137" y="1049113"/>
                    <a:pt x="2002987" y="1032795"/>
                  </a:cubicBezTo>
                  <a:close/>
                  <a:moveTo>
                    <a:pt x="1565156" y="1320384"/>
                  </a:moveTo>
                  <a:cubicBezTo>
                    <a:pt x="1568241" y="1316726"/>
                    <a:pt x="1571807" y="1314499"/>
                    <a:pt x="1576042" y="1314079"/>
                  </a:cubicBezTo>
                  <a:cubicBezTo>
                    <a:pt x="1609927" y="1310729"/>
                    <a:pt x="1653513" y="1431871"/>
                    <a:pt x="1709157" y="1457905"/>
                  </a:cubicBezTo>
                  <a:cubicBezTo>
                    <a:pt x="1776074" y="1462030"/>
                    <a:pt x="1894277" y="1439931"/>
                    <a:pt x="1909908" y="1470281"/>
                  </a:cubicBezTo>
                  <a:cubicBezTo>
                    <a:pt x="1925538" y="1500632"/>
                    <a:pt x="1813861" y="1582433"/>
                    <a:pt x="1802944" y="1640011"/>
                  </a:cubicBezTo>
                  <a:cubicBezTo>
                    <a:pt x="1816763" y="1698588"/>
                    <a:pt x="1873509" y="1792130"/>
                    <a:pt x="1844400" y="1815744"/>
                  </a:cubicBezTo>
                  <a:cubicBezTo>
                    <a:pt x="1815290" y="1839357"/>
                    <a:pt x="1690677" y="1772142"/>
                    <a:pt x="1628285" y="1781693"/>
                  </a:cubicBezTo>
                  <a:cubicBezTo>
                    <a:pt x="1575539" y="1812146"/>
                    <a:pt x="1497811" y="1889908"/>
                    <a:pt x="1470048" y="1873051"/>
                  </a:cubicBezTo>
                  <a:cubicBezTo>
                    <a:pt x="1442287" y="1856192"/>
                    <a:pt x="1489355" y="1732219"/>
                    <a:pt x="1461713" y="1680544"/>
                  </a:cubicBezTo>
                  <a:cubicBezTo>
                    <a:pt x="1409207" y="1641364"/>
                    <a:pt x="1296838" y="1596761"/>
                    <a:pt x="1304195" y="1563005"/>
                  </a:cubicBezTo>
                  <a:cubicBezTo>
                    <a:pt x="1311551" y="1529249"/>
                    <a:pt x="1460546" y="1519496"/>
                    <a:pt x="1505854" y="1478009"/>
                  </a:cubicBezTo>
                  <a:cubicBezTo>
                    <a:pt x="1545498" y="1441707"/>
                    <a:pt x="1543560" y="1345990"/>
                    <a:pt x="1565156" y="1320384"/>
                  </a:cubicBezTo>
                  <a:close/>
                  <a:moveTo>
                    <a:pt x="438007" y="1771209"/>
                  </a:moveTo>
                  <a:cubicBezTo>
                    <a:pt x="465091" y="1750573"/>
                    <a:pt x="565771" y="1830817"/>
                    <a:pt x="626799" y="1823773"/>
                  </a:cubicBezTo>
                  <a:cubicBezTo>
                    <a:pt x="685924" y="1792165"/>
                    <a:pt x="774941" y="1711319"/>
                    <a:pt x="804175" y="1728950"/>
                  </a:cubicBezTo>
                  <a:cubicBezTo>
                    <a:pt x="833409" y="1746581"/>
                    <a:pt x="781279" y="1874822"/>
                    <a:pt x="802203" y="1929562"/>
                  </a:cubicBezTo>
                  <a:cubicBezTo>
                    <a:pt x="844710" y="1972172"/>
                    <a:pt x="942106" y="2022014"/>
                    <a:pt x="929721" y="2057392"/>
                  </a:cubicBezTo>
                  <a:cubicBezTo>
                    <a:pt x="917336" y="2092769"/>
                    <a:pt x="775987" y="2100954"/>
                    <a:pt x="727891" y="2141829"/>
                  </a:cubicBezTo>
                  <a:cubicBezTo>
                    <a:pt x="698976" y="2195433"/>
                    <a:pt x="673624" y="2302419"/>
                    <a:pt x="641145" y="2302640"/>
                  </a:cubicBezTo>
                  <a:cubicBezTo>
                    <a:pt x="608666" y="2302860"/>
                    <a:pt x="583667" y="2172629"/>
                    <a:pt x="533019" y="2143150"/>
                  </a:cubicBezTo>
                  <a:lnTo>
                    <a:pt x="337249" y="2125770"/>
                  </a:lnTo>
                  <a:cubicBezTo>
                    <a:pt x="325796" y="2093175"/>
                    <a:pt x="447502" y="2006678"/>
                    <a:pt x="464295" y="1947584"/>
                  </a:cubicBezTo>
                  <a:cubicBezTo>
                    <a:pt x="478989" y="1895878"/>
                    <a:pt x="427106" y="1815419"/>
                    <a:pt x="432049" y="1782289"/>
                  </a:cubicBezTo>
                  <a:cubicBezTo>
                    <a:pt x="432755" y="1777556"/>
                    <a:pt x="434622" y="1773789"/>
                    <a:pt x="438007" y="1771209"/>
                  </a:cubicBezTo>
                  <a:close/>
                  <a:moveTo>
                    <a:pt x="1500008" y="590788"/>
                  </a:moveTo>
                  <a:cubicBezTo>
                    <a:pt x="1507172" y="571936"/>
                    <a:pt x="1593258" y="579478"/>
                    <a:pt x="1622809" y="559516"/>
                  </a:cubicBezTo>
                  <a:cubicBezTo>
                    <a:pt x="1652360" y="539554"/>
                    <a:pt x="1657639" y="469952"/>
                    <a:pt x="1677315" y="471013"/>
                  </a:cubicBezTo>
                  <a:cubicBezTo>
                    <a:pt x="1696992" y="472074"/>
                    <a:pt x="1711317" y="545919"/>
                    <a:pt x="1740869" y="565882"/>
                  </a:cubicBezTo>
                  <a:cubicBezTo>
                    <a:pt x="1778787" y="574184"/>
                    <a:pt x="1848339" y="571870"/>
                    <a:pt x="1854623" y="590787"/>
                  </a:cubicBezTo>
                  <a:cubicBezTo>
                    <a:pt x="1860907" y="609705"/>
                    <a:pt x="1789859" y="647089"/>
                    <a:pt x="1778572" y="679389"/>
                  </a:cubicBezTo>
                  <a:cubicBezTo>
                    <a:pt x="1781347" y="714455"/>
                    <a:pt x="1805618" y="773518"/>
                    <a:pt x="1786898" y="784586"/>
                  </a:cubicBezTo>
                  <a:cubicBezTo>
                    <a:pt x="1768178" y="795655"/>
                    <a:pt x="1702779" y="745799"/>
                    <a:pt x="1666252" y="745799"/>
                  </a:cubicBezTo>
                  <a:cubicBezTo>
                    <a:pt x="1633412" y="758728"/>
                    <a:pt x="1582138" y="796781"/>
                    <a:pt x="1567734" y="784586"/>
                  </a:cubicBezTo>
                  <a:cubicBezTo>
                    <a:pt x="1553329" y="772391"/>
                    <a:pt x="1591110" y="704928"/>
                    <a:pt x="1579823" y="672628"/>
                  </a:cubicBezTo>
                  <a:cubicBezTo>
                    <a:pt x="1553218" y="645348"/>
                    <a:pt x="1492844" y="609639"/>
                    <a:pt x="1500008" y="590788"/>
                  </a:cubicBezTo>
                  <a:close/>
                  <a:moveTo>
                    <a:pt x="2173745" y="966"/>
                  </a:moveTo>
                  <a:cubicBezTo>
                    <a:pt x="2205570" y="-11137"/>
                    <a:pt x="2279346" y="94373"/>
                    <a:pt x="2339864" y="104935"/>
                  </a:cubicBezTo>
                  <a:cubicBezTo>
                    <a:pt x="2405528" y="91401"/>
                    <a:pt x="2513825" y="39133"/>
                    <a:pt x="2536855" y="64334"/>
                  </a:cubicBezTo>
                  <a:cubicBezTo>
                    <a:pt x="2559885" y="89536"/>
                    <a:pt x="2473513" y="197716"/>
                    <a:pt x="2478047" y="256144"/>
                  </a:cubicBezTo>
                  <a:cubicBezTo>
                    <a:pt x="2506716" y="309062"/>
                    <a:pt x="2585969" y="384490"/>
                    <a:pt x="2564055" y="414900"/>
                  </a:cubicBezTo>
                  <a:cubicBezTo>
                    <a:pt x="2542141" y="445310"/>
                    <a:pt x="2404279" y="413054"/>
                    <a:pt x="2346562" y="438603"/>
                  </a:cubicBezTo>
                  <a:cubicBezTo>
                    <a:pt x="2303626" y="481800"/>
                    <a:pt x="2248961" y="577197"/>
                    <a:pt x="2217755" y="568193"/>
                  </a:cubicBezTo>
                  <a:cubicBezTo>
                    <a:pt x="2186548" y="559189"/>
                    <a:pt x="2199526" y="427218"/>
                    <a:pt x="2159322" y="384581"/>
                  </a:cubicBezTo>
                  <a:cubicBezTo>
                    <a:pt x="2098391" y="360510"/>
                    <a:pt x="1978265" y="346873"/>
                    <a:pt x="1976529" y="312368"/>
                  </a:cubicBezTo>
                  <a:cubicBezTo>
                    <a:pt x="1974794" y="277863"/>
                    <a:pt x="2116041" y="229452"/>
                    <a:pt x="2148910" y="177552"/>
                  </a:cubicBezTo>
                  <a:cubicBezTo>
                    <a:pt x="2181779" y="125652"/>
                    <a:pt x="2141919" y="13069"/>
                    <a:pt x="2173745" y="966"/>
                  </a:cubicBezTo>
                  <a:close/>
                  <a:moveTo>
                    <a:pt x="789841" y="1142546"/>
                  </a:moveTo>
                  <a:cubicBezTo>
                    <a:pt x="809009" y="1137982"/>
                    <a:pt x="843698" y="1204728"/>
                    <a:pt x="877698" y="1215486"/>
                  </a:cubicBezTo>
                  <a:cubicBezTo>
                    <a:pt x="916414" y="1212688"/>
                    <a:pt x="982452" y="1190734"/>
                    <a:pt x="993844" y="1207092"/>
                  </a:cubicBezTo>
                  <a:cubicBezTo>
                    <a:pt x="1005237" y="1223449"/>
                    <a:pt x="947716" y="1279455"/>
                    <a:pt x="946056" y="1313631"/>
                  </a:cubicBezTo>
                  <a:cubicBezTo>
                    <a:pt x="958667" y="1346468"/>
                    <a:pt x="998698" y="1396218"/>
                    <a:pt x="983887" y="1412142"/>
                  </a:cubicBezTo>
                  <a:cubicBezTo>
                    <a:pt x="969078" y="1428068"/>
                    <a:pt x="892221" y="1398816"/>
                    <a:pt x="857195" y="1409180"/>
                  </a:cubicBezTo>
                  <a:cubicBezTo>
                    <a:pt x="829373" y="1430895"/>
                    <a:pt x="791003" y="1481932"/>
                    <a:pt x="773730" y="1474325"/>
                  </a:cubicBezTo>
                  <a:cubicBezTo>
                    <a:pt x="756457" y="1466718"/>
                    <a:pt x="773545" y="1391308"/>
                    <a:pt x="753557" y="1363537"/>
                  </a:cubicBezTo>
                  <a:cubicBezTo>
                    <a:pt x="720306" y="1344927"/>
                    <a:pt x="652280" y="1327815"/>
                    <a:pt x="653802" y="1307706"/>
                  </a:cubicBezTo>
                  <a:cubicBezTo>
                    <a:pt x="655322" y="1287595"/>
                    <a:pt x="740011" y="1270403"/>
                    <a:pt x="762684" y="1242878"/>
                  </a:cubicBezTo>
                  <a:cubicBezTo>
                    <a:pt x="785357" y="1215351"/>
                    <a:pt x="770671" y="1147112"/>
                    <a:pt x="789841" y="1142546"/>
                  </a:cubicBezTo>
                  <a:close/>
                  <a:moveTo>
                    <a:pt x="1197156" y="536354"/>
                  </a:moveTo>
                  <a:cubicBezTo>
                    <a:pt x="1216325" y="531789"/>
                    <a:pt x="1251013" y="598535"/>
                    <a:pt x="1285014" y="609293"/>
                  </a:cubicBezTo>
                  <a:cubicBezTo>
                    <a:pt x="1323728" y="606496"/>
                    <a:pt x="1389766" y="584542"/>
                    <a:pt x="1401160" y="600900"/>
                  </a:cubicBezTo>
                  <a:cubicBezTo>
                    <a:pt x="1412553" y="617258"/>
                    <a:pt x="1355031" y="673263"/>
                    <a:pt x="1353372" y="707438"/>
                  </a:cubicBezTo>
                  <a:cubicBezTo>
                    <a:pt x="1365981" y="740276"/>
                    <a:pt x="1406013" y="790025"/>
                    <a:pt x="1391203" y="805951"/>
                  </a:cubicBezTo>
                  <a:cubicBezTo>
                    <a:pt x="1376392" y="821876"/>
                    <a:pt x="1299537" y="792624"/>
                    <a:pt x="1264510" y="802988"/>
                  </a:cubicBezTo>
                  <a:cubicBezTo>
                    <a:pt x="1236689" y="824702"/>
                    <a:pt x="1198318" y="875740"/>
                    <a:pt x="1181045" y="868132"/>
                  </a:cubicBezTo>
                  <a:cubicBezTo>
                    <a:pt x="1163771" y="860526"/>
                    <a:pt x="1180860" y="785115"/>
                    <a:pt x="1160872" y="757346"/>
                  </a:cubicBezTo>
                  <a:cubicBezTo>
                    <a:pt x="1127620" y="738735"/>
                    <a:pt x="1059596" y="721624"/>
                    <a:pt x="1061117" y="701514"/>
                  </a:cubicBezTo>
                  <a:cubicBezTo>
                    <a:pt x="1062638" y="681403"/>
                    <a:pt x="1147327" y="664212"/>
                    <a:pt x="1170000" y="636685"/>
                  </a:cubicBezTo>
                  <a:cubicBezTo>
                    <a:pt x="1192672" y="609159"/>
                    <a:pt x="1177987" y="540920"/>
                    <a:pt x="1197156" y="536354"/>
                  </a:cubicBezTo>
                  <a:close/>
                  <a:moveTo>
                    <a:pt x="136064" y="1216249"/>
                  </a:moveTo>
                  <a:cubicBezTo>
                    <a:pt x="155234" y="1211683"/>
                    <a:pt x="189922" y="1278429"/>
                    <a:pt x="223923" y="1289187"/>
                  </a:cubicBezTo>
                  <a:cubicBezTo>
                    <a:pt x="262638" y="1286389"/>
                    <a:pt x="328675" y="1264437"/>
                    <a:pt x="340069" y="1280795"/>
                  </a:cubicBezTo>
                  <a:cubicBezTo>
                    <a:pt x="351461" y="1297152"/>
                    <a:pt x="293940" y="1353156"/>
                    <a:pt x="292281" y="1387333"/>
                  </a:cubicBezTo>
                  <a:cubicBezTo>
                    <a:pt x="304891" y="1420169"/>
                    <a:pt x="344922" y="1469919"/>
                    <a:pt x="330112" y="1485844"/>
                  </a:cubicBezTo>
                  <a:cubicBezTo>
                    <a:pt x="315302" y="1501769"/>
                    <a:pt x="238446" y="1472518"/>
                    <a:pt x="203419" y="1482881"/>
                  </a:cubicBezTo>
                  <a:cubicBezTo>
                    <a:pt x="175598" y="1504596"/>
                    <a:pt x="137228" y="1555633"/>
                    <a:pt x="119954" y="1548026"/>
                  </a:cubicBezTo>
                  <a:cubicBezTo>
                    <a:pt x="102681" y="1540419"/>
                    <a:pt x="119769" y="1465009"/>
                    <a:pt x="99782" y="1437239"/>
                  </a:cubicBezTo>
                  <a:cubicBezTo>
                    <a:pt x="66529" y="1418629"/>
                    <a:pt x="-1495" y="1401517"/>
                    <a:pt x="26" y="1381407"/>
                  </a:cubicBezTo>
                  <a:cubicBezTo>
                    <a:pt x="1547" y="1361297"/>
                    <a:pt x="86236" y="1344106"/>
                    <a:pt x="108908" y="1316579"/>
                  </a:cubicBezTo>
                  <a:cubicBezTo>
                    <a:pt x="131582" y="1289052"/>
                    <a:pt x="116896" y="1220814"/>
                    <a:pt x="136064" y="1216249"/>
                  </a:cubicBezTo>
                  <a:close/>
                </a:path>
              </a:pathLst>
            </a:cu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6" name="Google Shape;156;p5"/>
            <p:cNvSpPr/>
            <p:nvPr/>
          </p:nvSpPr>
          <p:spPr>
            <a:xfrm rot="2403647">
              <a:off x="2439831" y="-105284"/>
              <a:ext cx="3720978" cy="3619631"/>
            </a:xfrm>
            <a:custGeom>
              <a:avLst/>
              <a:gdLst/>
              <a:ahLst/>
              <a:cxnLst/>
              <a:rect l="l" t="t" r="r" b="b"/>
              <a:pathLst>
                <a:path w="3698566" h="3548125" extrusionOk="0">
                  <a:moveTo>
                    <a:pt x="3356302" y="1908217"/>
                  </a:moveTo>
                  <a:lnTo>
                    <a:pt x="3483009" y="1910178"/>
                  </a:lnTo>
                  <a:cubicBezTo>
                    <a:pt x="3516754" y="1898646"/>
                    <a:pt x="3540067" y="1832854"/>
                    <a:pt x="3558780" y="1839027"/>
                  </a:cubicBezTo>
                  <a:cubicBezTo>
                    <a:pt x="3577493" y="1845202"/>
                    <a:pt x="3571990" y="1920222"/>
                    <a:pt x="3595286" y="1947223"/>
                  </a:cubicBezTo>
                  <a:cubicBezTo>
                    <a:pt x="3629708" y="1965161"/>
                    <a:pt x="3697442" y="1981132"/>
                    <a:pt x="3698555" y="2001036"/>
                  </a:cubicBezTo>
                  <a:cubicBezTo>
                    <a:pt x="3699668" y="2020939"/>
                    <a:pt x="3621312" y="2038422"/>
                    <a:pt x="3601964" y="2066642"/>
                  </a:cubicBezTo>
                  <a:cubicBezTo>
                    <a:pt x="3595464" y="2101212"/>
                    <a:pt x="3603429" y="2164568"/>
                    <a:pt x="3582465" y="2170351"/>
                  </a:cubicBezTo>
                  <a:cubicBezTo>
                    <a:pt x="3561500" y="2176134"/>
                    <a:pt x="3511432" y="2110899"/>
                    <a:pt x="3476177" y="2101337"/>
                  </a:cubicBezTo>
                  <a:cubicBezTo>
                    <a:pt x="3441099" y="2105220"/>
                    <a:pt x="3381652" y="2128527"/>
                    <a:pt x="3370942" y="2112986"/>
                  </a:cubicBezTo>
                  <a:cubicBezTo>
                    <a:pt x="3360230" y="2097445"/>
                    <a:pt x="3414354" y="2042223"/>
                    <a:pt x="3411913" y="2008096"/>
                  </a:cubicBezTo>
                  <a:cubicBezTo>
                    <a:pt x="3393377" y="1974802"/>
                    <a:pt x="3344454" y="1924537"/>
                    <a:pt x="3356302" y="1908217"/>
                  </a:cubicBezTo>
                  <a:close/>
                  <a:moveTo>
                    <a:pt x="1549556" y="3285628"/>
                  </a:moveTo>
                  <a:cubicBezTo>
                    <a:pt x="1561404" y="3269309"/>
                    <a:pt x="1642515" y="3299122"/>
                    <a:pt x="1676260" y="3287590"/>
                  </a:cubicBezTo>
                  <a:cubicBezTo>
                    <a:pt x="1710007" y="3276058"/>
                    <a:pt x="1733319" y="3210266"/>
                    <a:pt x="1752032" y="3216440"/>
                  </a:cubicBezTo>
                  <a:cubicBezTo>
                    <a:pt x="1770745" y="3222614"/>
                    <a:pt x="1765242" y="3297635"/>
                    <a:pt x="1788538" y="3324636"/>
                  </a:cubicBezTo>
                  <a:cubicBezTo>
                    <a:pt x="1822962" y="3342573"/>
                    <a:pt x="1890694" y="3358545"/>
                    <a:pt x="1891808" y="3378448"/>
                  </a:cubicBezTo>
                  <a:cubicBezTo>
                    <a:pt x="1892920" y="3398351"/>
                    <a:pt x="1814564" y="3415834"/>
                    <a:pt x="1795216" y="3444054"/>
                  </a:cubicBezTo>
                  <a:cubicBezTo>
                    <a:pt x="1788717" y="3478624"/>
                    <a:pt x="1796681" y="3541981"/>
                    <a:pt x="1775717" y="3547763"/>
                  </a:cubicBezTo>
                  <a:cubicBezTo>
                    <a:pt x="1754753" y="3553546"/>
                    <a:pt x="1704684" y="3488311"/>
                    <a:pt x="1669430" y="3478750"/>
                  </a:cubicBezTo>
                  <a:cubicBezTo>
                    <a:pt x="1634351" y="3482632"/>
                    <a:pt x="1574905" y="3505939"/>
                    <a:pt x="1564194" y="3490398"/>
                  </a:cubicBezTo>
                  <a:cubicBezTo>
                    <a:pt x="1553484" y="3474857"/>
                    <a:pt x="1607606" y="3419635"/>
                    <a:pt x="1605167" y="3385507"/>
                  </a:cubicBezTo>
                  <a:cubicBezTo>
                    <a:pt x="1586629" y="3352214"/>
                    <a:pt x="1537707" y="3301948"/>
                    <a:pt x="1549556" y="3285628"/>
                  </a:cubicBezTo>
                  <a:close/>
                  <a:moveTo>
                    <a:pt x="2691448" y="2210446"/>
                  </a:moveTo>
                  <a:cubicBezTo>
                    <a:pt x="2703297" y="2194126"/>
                    <a:pt x="2784408" y="2223938"/>
                    <a:pt x="2818153" y="2212407"/>
                  </a:cubicBezTo>
                  <a:cubicBezTo>
                    <a:pt x="2851899" y="2200876"/>
                    <a:pt x="2875212" y="2135083"/>
                    <a:pt x="2893925" y="2141257"/>
                  </a:cubicBezTo>
                  <a:cubicBezTo>
                    <a:pt x="2912637" y="2147431"/>
                    <a:pt x="2907135" y="2222452"/>
                    <a:pt x="2930430" y="2249453"/>
                  </a:cubicBezTo>
                  <a:cubicBezTo>
                    <a:pt x="2964854" y="2267390"/>
                    <a:pt x="3032588" y="2283362"/>
                    <a:pt x="3033701" y="2303265"/>
                  </a:cubicBezTo>
                  <a:cubicBezTo>
                    <a:pt x="3034813" y="2323167"/>
                    <a:pt x="2956457" y="2340651"/>
                    <a:pt x="2937109" y="2368871"/>
                  </a:cubicBezTo>
                  <a:cubicBezTo>
                    <a:pt x="2930609" y="2403441"/>
                    <a:pt x="2938573" y="2466798"/>
                    <a:pt x="2917610" y="2472580"/>
                  </a:cubicBezTo>
                  <a:cubicBezTo>
                    <a:pt x="2896645" y="2478364"/>
                    <a:pt x="2846576" y="2413128"/>
                    <a:pt x="2811323" y="2403567"/>
                  </a:cubicBezTo>
                  <a:cubicBezTo>
                    <a:pt x="2776243" y="2407449"/>
                    <a:pt x="2716797" y="2430755"/>
                    <a:pt x="2706086" y="2415215"/>
                  </a:cubicBezTo>
                  <a:cubicBezTo>
                    <a:pt x="2695376" y="2399675"/>
                    <a:pt x="2749498" y="2344452"/>
                    <a:pt x="2747059" y="2310324"/>
                  </a:cubicBezTo>
                  <a:cubicBezTo>
                    <a:pt x="2728522" y="2277032"/>
                    <a:pt x="2679599" y="2226765"/>
                    <a:pt x="2691448" y="2210446"/>
                  </a:cubicBezTo>
                  <a:close/>
                  <a:moveTo>
                    <a:pt x="2253618" y="2498035"/>
                  </a:moveTo>
                  <a:cubicBezTo>
                    <a:pt x="2256702" y="2494377"/>
                    <a:pt x="2260268" y="2492151"/>
                    <a:pt x="2264504" y="2491731"/>
                  </a:cubicBezTo>
                  <a:cubicBezTo>
                    <a:pt x="2298388" y="2488380"/>
                    <a:pt x="2341974" y="2609523"/>
                    <a:pt x="2397619" y="2635556"/>
                  </a:cubicBezTo>
                  <a:cubicBezTo>
                    <a:pt x="2464535" y="2639681"/>
                    <a:pt x="2582738" y="2617582"/>
                    <a:pt x="2598368" y="2647934"/>
                  </a:cubicBezTo>
                  <a:cubicBezTo>
                    <a:pt x="2614000" y="2678284"/>
                    <a:pt x="2502322" y="2760084"/>
                    <a:pt x="2491404" y="2817662"/>
                  </a:cubicBezTo>
                  <a:cubicBezTo>
                    <a:pt x="2505224" y="2876240"/>
                    <a:pt x="2561970" y="2969782"/>
                    <a:pt x="2532861" y="2993396"/>
                  </a:cubicBezTo>
                  <a:cubicBezTo>
                    <a:pt x="2503751" y="3017009"/>
                    <a:pt x="2379138" y="2949794"/>
                    <a:pt x="2316747" y="2959345"/>
                  </a:cubicBezTo>
                  <a:cubicBezTo>
                    <a:pt x="2264001" y="2989798"/>
                    <a:pt x="2186272" y="3067560"/>
                    <a:pt x="2158510" y="3050702"/>
                  </a:cubicBezTo>
                  <a:cubicBezTo>
                    <a:pt x="2130748" y="3033844"/>
                    <a:pt x="2177817" y="2909870"/>
                    <a:pt x="2150175" y="2858196"/>
                  </a:cubicBezTo>
                  <a:cubicBezTo>
                    <a:pt x="2097669" y="2819016"/>
                    <a:pt x="1985299" y="2774413"/>
                    <a:pt x="1992656" y="2740657"/>
                  </a:cubicBezTo>
                  <a:cubicBezTo>
                    <a:pt x="2000013" y="2706901"/>
                    <a:pt x="2149006" y="2697148"/>
                    <a:pt x="2194314" y="2655660"/>
                  </a:cubicBezTo>
                  <a:cubicBezTo>
                    <a:pt x="2233959" y="2619359"/>
                    <a:pt x="2232022" y="2523642"/>
                    <a:pt x="2253618" y="2498035"/>
                  </a:cubicBezTo>
                  <a:close/>
                  <a:moveTo>
                    <a:pt x="3326119" y="999200"/>
                  </a:moveTo>
                  <a:cubicBezTo>
                    <a:pt x="3337969" y="982880"/>
                    <a:pt x="3419079" y="1012693"/>
                    <a:pt x="3452824" y="1001162"/>
                  </a:cubicBezTo>
                  <a:cubicBezTo>
                    <a:pt x="3486571" y="989630"/>
                    <a:pt x="3509883" y="923837"/>
                    <a:pt x="3528596" y="930012"/>
                  </a:cubicBezTo>
                  <a:cubicBezTo>
                    <a:pt x="3547309" y="936186"/>
                    <a:pt x="3541806" y="1011206"/>
                    <a:pt x="3565102" y="1038207"/>
                  </a:cubicBezTo>
                  <a:cubicBezTo>
                    <a:pt x="3599525" y="1056145"/>
                    <a:pt x="3667259" y="1072117"/>
                    <a:pt x="3668371" y="1092019"/>
                  </a:cubicBezTo>
                  <a:cubicBezTo>
                    <a:pt x="3669484" y="1111922"/>
                    <a:pt x="3591128" y="1129406"/>
                    <a:pt x="3571780" y="1157626"/>
                  </a:cubicBezTo>
                  <a:cubicBezTo>
                    <a:pt x="3565281" y="1192195"/>
                    <a:pt x="3573245" y="1255553"/>
                    <a:pt x="3552281" y="1261335"/>
                  </a:cubicBezTo>
                  <a:cubicBezTo>
                    <a:pt x="3531317" y="1267118"/>
                    <a:pt x="3481248" y="1201883"/>
                    <a:pt x="3445994" y="1192322"/>
                  </a:cubicBezTo>
                  <a:cubicBezTo>
                    <a:pt x="3410915" y="1196204"/>
                    <a:pt x="3351469" y="1219510"/>
                    <a:pt x="3340758" y="1203969"/>
                  </a:cubicBezTo>
                  <a:cubicBezTo>
                    <a:pt x="3330048" y="1188429"/>
                    <a:pt x="3384170" y="1133207"/>
                    <a:pt x="3381730" y="1099078"/>
                  </a:cubicBezTo>
                  <a:cubicBezTo>
                    <a:pt x="3363193" y="1065787"/>
                    <a:pt x="3314270" y="1015520"/>
                    <a:pt x="3326119" y="999200"/>
                  </a:cubicBezTo>
                  <a:close/>
                  <a:moveTo>
                    <a:pt x="2888288" y="1286790"/>
                  </a:moveTo>
                  <a:cubicBezTo>
                    <a:pt x="2891374" y="1283132"/>
                    <a:pt x="2894940" y="1280905"/>
                    <a:pt x="2899174" y="1280486"/>
                  </a:cubicBezTo>
                  <a:cubicBezTo>
                    <a:pt x="2933059" y="1277135"/>
                    <a:pt x="2976646" y="1398277"/>
                    <a:pt x="3032290" y="1424311"/>
                  </a:cubicBezTo>
                  <a:cubicBezTo>
                    <a:pt x="3099206" y="1428436"/>
                    <a:pt x="3217409" y="1406337"/>
                    <a:pt x="3233040" y="1436688"/>
                  </a:cubicBezTo>
                  <a:cubicBezTo>
                    <a:pt x="3248671" y="1467038"/>
                    <a:pt x="3136994" y="1548839"/>
                    <a:pt x="3126076" y="1606416"/>
                  </a:cubicBezTo>
                  <a:cubicBezTo>
                    <a:pt x="3139895" y="1664994"/>
                    <a:pt x="3196642" y="1758536"/>
                    <a:pt x="3167532" y="1782151"/>
                  </a:cubicBezTo>
                  <a:cubicBezTo>
                    <a:pt x="3138423" y="1805764"/>
                    <a:pt x="3013809" y="1738549"/>
                    <a:pt x="2951418" y="1748100"/>
                  </a:cubicBezTo>
                  <a:cubicBezTo>
                    <a:pt x="2898673" y="1778552"/>
                    <a:pt x="2820944" y="1856315"/>
                    <a:pt x="2793181" y="1839457"/>
                  </a:cubicBezTo>
                  <a:cubicBezTo>
                    <a:pt x="2765419" y="1822599"/>
                    <a:pt x="2812488" y="1698625"/>
                    <a:pt x="2784845" y="1646951"/>
                  </a:cubicBezTo>
                  <a:cubicBezTo>
                    <a:pt x="2732339" y="1607771"/>
                    <a:pt x="2619970" y="1563168"/>
                    <a:pt x="2627327" y="1529411"/>
                  </a:cubicBezTo>
                  <a:cubicBezTo>
                    <a:pt x="2634684" y="1495655"/>
                    <a:pt x="2783678" y="1485903"/>
                    <a:pt x="2828986" y="1444415"/>
                  </a:cubicBezTo>
                  <a:cubicBezTo>
                    <a:pt x="2868631" y="1408114"/>
                    <a:pt x="2866693" y="1312397"/>
                    <a:pt x="2888288" y="1286790"/>
                  </a:cubicBezTo>
                  <a:close/>
                  <a:moveTo>
                    <a:pt x="2096267" y="1930065"/>
                  </a:moveTo>
                  <a:cubicBezTo>
                    <a:pt x="2108116" y="1913745"/>
                    <a:pt x="2189226" y="1943559"/>
                    <a:pt x="2222972" y="1932027"/>
                  </a:cubicBezTo>
                  <a:cubicBezTo>
                    <a:pt x="2256718" y="1920495"/>
                    <a:pt x="2280030" y="1854702"/>
                    <a:pt x="2298743" y="1860876"/>
                  </a:cubicBezTo>
                  <a:cubicBezTo>
                    <a:pt x="2317456" y="1867050"/>
                    <a:pt x="2311953" y="1942070"/>
                    <a:pt x="2335249" y="1969072"/>
                  </a:cubicBezTo>
                  <a:cubicBezTo>
                    <a:pt x="2369672" y="1987009"/>
                    <a:pt x="2437405" y="2002981"/>
                    <a:pt x="2438518" y="2022885"/>
                  </a:cubicBezTo>
                  <a:cubicBezTo>
                    <a:pt x="2439631" y="2042788"/>
                    <a:pt x="2361276" y="2060271"/>
                    <a:pt x="2341928" y="2088491"/>
                  </a:cubicBezTo>
                  <a:cubicBezTo>
                    <a:pt x="2335428" y="2123060"/>
                    <a:pt x="2343392" y="2186417"/>
                    <a:pt x="2322428" y="2192199"/>
                  </a:cubicBezTo>
                  <a:cubicBezTo>
                    <a:pt x="2301464" y="2197982"/>
                    <a:pt x="2251395" y="2132747"/>
                    <a:pt x="2216141" y="2123186"/>
                  </a:cubicBezTo>
                  <a:cubicBezTo>
                    <a:pt x="2181062" y="2127069"/>
                    <a:pt x="2121616" y="2150375"/>
                    <a:pt x="2110905" y="2134834"/>
                  </a:cubicBezTo>
                  <a:cubicBezTo>
                    <a:pt x="2100194" y="2119293"/>
                    <a:pt x="2154317" y="2064072"/>
                    <a:pt x="2151877" y="2029944"/>
                  </a:cubicBezTo>
                  <a:cubicBezTo>
                    <a:pt x="2133340" y="1996651"/>
                    <a:pt x="2084418" y="1946385"/>
                    <a:pt x="2096267" y="1930065"/>
                  </a:cubicBezTo>
                  <a:close/>
                  <a:moveTo>
                    <a:pt x="1406698" y="2457694"/>
                  </a:moveTo>
                  <a:cubicBezTo>
                    <a:pt x="1418547" y="2441374"/>
                    <a:pt x="1499658" y="2471186"/>
                    <a:pt x="1533403" y="2459655"/>
                  </a:cubicBezTo>
                  <a:cubicBezTo>
                    <a:pt x="1567149" y="2448124"/>
                    <a:pt x="1590462" y="2382330"/>
                    <a:pt x="1609175" y="2388505"/>
                  </a:cubicBezTo>
                  <a:cubicBezTo>
                    <a:pt x="1627887" y="2394678"/>
                    <a:pt x="1622385" y="2469699"/>
                    <a:pt x="1645680" y="2496700"/>
                  </a:cubicBezTo>
                  <a:cubicBezTo>
                    <a:pt x="1680104" y="2514638"/>
                    <a:pt x="1747838" y="2530609"/>
                    <a:pt x="1748951" y="2550512"/>
                  </a:cubicBezTo>
                  <a:cubicBezTo>
                    <a:pt x="1750064" y="2570416"/>
                    <a:pt x="1671708" y="2587900"/>
                    <a:pt x="1652359" y="2616119"/>
                  </a:cubicBezTo>
                  <a:cubicBezTo>
                    <a:pt x="1645859" y="2650689"/>
                    <a:pt x="1653824" y="2714046"/>
                    <a:pt x="1632860" y="2719828"/>
                  </a:cubicBezTo>
                  <a:cubicBezTo>
                    <a:pt x="1611895" y="2725611"/>
                    <a:pt x="1561827" y="2660376"/>
                    <a:pt x="1526573" y="2650815"/>
                  </a:cubicBezTo>
                  <a:cubicBezTo>
                    <a:pt x="1491494" y="2654698"/>
                    <a:pt x="1432047" y="2678003"/>
                    <a:pt x="1421337" y="2662463"/>
                  </a:cubicBezTo>
                  <a:cubicBezTo>
                    <a:pt x="1410626" y="2646922"/>
                    <a:pt x="1464749" y="2591701"/>
                    <a:pt x="1462309" y="2557572"/>
                  </a:cubicBezTo>
                  <a:cubicBezTo>
                    <a:pt x="1443772" y="2524279"/>
                    <a:pt x="1394849" y="2474013"/>
                    <a:pt x="1406698" y="2457694"/>
                  </a:cubicBezTo>
                  <a:close/>
                  <a:moveTo>
                    <a:pt x="2730938" y="718820"/>
                  </a:moveTo>
                  <a:cubicBezTo>
                    <a:pt x="2742787" y="702500"/>
                    <a:pt x="2823897" y="732313"/>
                    <a:pt x="2857643" y="720781"/>
                  </a:cubicBezTo>
                  <a:cubicBezTo>
                    <a:pt x="2891389" y="709249"/>
                    <a:pt x="2914702" y="643456"/>
                    <a:pt x="2933414" y="649631"/>
                  </a:cubicBezTo>
                  <a:cubicBezTo>
                    <a:pt x="2952127" y="655805"/>
                    <a:pt x="2946625" y="730825"/>
                    <a:pt x="2969920" y="757827"/>
                  </a:cubicBezTo>
                  <a:cubicBezTo>
                    <a:pt x="3004344" y="775764"/>
                    <a:pt x="3072077" y="791735"/>
                    <a:pt x="3073190" y="811639"/>
                  </a:cubicBezTo>
                  <a:cubicBezTo>
                    <a:pt x="3074303" y="831542"/>
                    <a:pt x="2995947" y="849025"/>
                    <a:pt x="2976599" y="877245"/>
                  </a:cubicBezTo>
                  <a:cubicBezTo>
                    <a:pt x="2970099" y="911814"/>
                    <a:pt x="2978063" y="975171"/>
                    <a:pt x="2957099" y="980954"/>
                  </a:cubicBezTo>
                  <a:cubicBezTo>
                    <a:pt x="2936134" y="986737"/>
                    <a:pt x="2886066" y="921502"/>
                    <a:pt x="2850813" y="911940"/>
                  </a:cubicBezTo>
                  <a:cubicBezTo>
                    <a:pt x="2815734" y="915823"/>
                    <a:pt x="2756287" y="939130"/>
                    <a:pt x="2745577" y="923589"/>
                  </a:cubicBezTo>
                  <a:cubicBezTo>
                    <a:pt x="2734866" y="908048"/>
                    <a:pt x="2788988" y="852826"/>
                    <a:pt x="2786549" y="818698"/>
                  </a:cubicBezTo>
                  <a:cubicBezTo>
                    <a:pt x="2768011" y="785405"/>
                    <a:pt x="2719088" y="735140"/>
                    <a:pt x="2730938" y="718820"/>
                  </a:cubicBezTo>
                  <a:close/>
                  <a:moveTo>
                    <a:pt x="811517" y="2177313"/>
                  </a:moveTo>
                  <a:cubicBezTo>
                    <a:pt x="823366" y="2160993"/>
                    <a:pt x="904476" y="2190806"/>
                    <a:pt x="938222" y="2179274"/>
                  </a:cubicBezTo>
                  <a:cubicBezTo>
                    <a:pt x="971968" y="2167743"/>
                    <a:pt x="995281" y="2101950"/>
                    <a:pt x="1013993" y="2108125"/>
                  </a:cubicBezTo>
                  <a:cubicBezTo>
                    <a:pt x="1032706" y="2114298"/>
                    <a:pt x="1027204" y="2189319"/>
                    <a:pt x="1050499" y="2216320"/>
                  </a:cubicBezTo>
                  <a:cubicBezTo>
                    <a:pt x="1084923" y="2234258"/>
                    <a:pt x="1152657" y="2250229"/>
                    <a:pt x="1153769" y="2270132"/>
                  </a:cubicBezTo>
                  <a:cubicBezTo>
                    <a:pt x="1154882" y="2290035"/>
                    <a:pt x="1076526" y="2307518"/>
                    <a:pt x="1057178" y="2335738"/>
                  </a:cubicBezTo>
                  <a:cubicBezTo>
                    <a:pt x="1050678" y="2370308"/>
                    <a:pt x="1058643" y="2433665"/>
                    <a:pt x="1037679" y="2439447"/>
                  </a:cubicBezTo>
                  <a:cubicBezTo>
                    <a:pt x="1016715" y="2445230"/>
                    <a:pt x="966645" y="2379995"/>
                    <a:pt x="931392" y="2370434"/>
                  </a:cubicBezTo>
                  <a:cubicBezTo>
                    <a:pt x="896312" y="2374317"/>
                    <a:pt x="836866" y="2397623"/>
                    <a:pt x="826155" y="2382082"/>
                  </a:cubicBezTo>
                  <a:cubicBezTo>
                    <a:pt x="815445" y="2366542"/>
                    <a:pt x="869567" y="2311319"/>
                    <a:pt x="867128" y="2277191"/>
                  </a:cubicBezTo>
                  <a:cubicBezTo>
                    <a:pt x="848591" y="2243899"/>
                    <a:pt x="799668" y="2193632"/>
                    <a:pt x="811517" y="2177313"/>
                  </a:cubicBezTo>
                  <a:close/>
                  <a:moveTo>
                    <a:pt x="2002987" y="1032795"/>
                  </a:moveTo>
                  <a:cubicBezTo>
                    <a:pt x="2014836" y="1016475"/>
                    <a:pt x="2095946" y="1046287"/>
                    <a:pt x="2129691" y="1034755"/>
                  </a:cubicBezTo>
                  <a:cubicBezTo>
                    <a:pt x="2163438" y="1023224"/>
                    <a:pt x="2186750" y="957431"/>
                    <a:pt x="2205464" y="963605"/>
                  </a:cubicBezTo>
                  <a:cubicBezTo>
                    <a:pt x="2224176" y="969779"/>
                    <a:pt x="2218673" y="1044800"/>
                    <a:pt x="2241969" y="1071801"/>
                  </a:cubicBezTo>
                  <a:cubicBezTo>
                    <a:pt x="2276392" y="1089739"/>
                    <a:pt x="2344126" y="1105710"/>
                    <a:pt x="2345239" y="1125613"/>
                  </a:cubicBezTo>
                  <a:cubicBezTo>
                    <a:pt x="2346352" y="1145516"/>
                    <a:pt x="2267997" y="1163000"/>
                    <a:pt x="2248647" y="1191219"/>
                  </a:cubicBezTo>
                  <a:cubicBezTo>
                    <a:pt x="2242148" y="1225789"/>
                    <a:pt x="2250112" y="1289146"/>
                    <a:pt x="2229148" y="1294928"/>
                  </a:cubicBezTo>
                  <a:cubicBezTo>
                    <a:pt x="2208184" y="1300712"/>
                    <a:pt x="2158115" y="1235477"/>
                    <a:pt x="2122861" y="1225915"/>
                  </a:cubicBezTo>
                  <a:cubicBezTo>
                    <a:pt x="2087783" y="1229798"/>
                    <a:pt x="2028336" y="1253104"/>
                    <a:pt x="2017625" y="1237564"/>
                  </a:cubicBezTo>
                  <a:cubicBezTo>
                    <a:pt x="2006914" y="1222023"/>
                    <a:pt x="2061037" y="1166801"/>
                    <a:pt x="2058597" y="1132672"/>
                  </a:cubicBezTo>
                  <a:cubicBezTo>
                    <a:pt x="2040061" y="1099380"/>
                    <a:pt x="1991137" y="1049113"/>
                    <a:pt x="2002987" y="1032795"/>
                  </a:cubicBezTo>
                  <a:close/>
                  <a:moveTo>
                    <a:pt x="1565156" y="1320384"/>
                  </a:moveTo>
                  <a:cubicBezTo>
                    <a:pt x="1568241" y="1316726"/>
                    <a:pt x="1571807" y="1314499"/>
                    <a:pt x="1576042" y="1314079"/>
                  </a:cubicBezTo>
                  <a:cubicBezTo>
                    <a:pt x="1609927" y="1310729"/>
                    <a:pt x="1653513" y="1431871"/>
                    <a:pt x="1709157" y="1457905"/>
                  </a:cubicBezTo>
                  <a:cubicBezTo>
                    <a:pt x="1776074" y="1462030"/>
                    <a:pt x="1894277" y="1439931"/>
                    <a:pt x="1909908" y="1470281"/>
                  </a:cubicBezTo>
                  <a:cubicBezTo>
                    <a:pt x="1925538" y="1500632"/>
                    <a:pt x="1813861" y="1582433"/>
                    <a:pt x="1802944" y="1640011"/>
                  </a:cubicBezTo>
                  <a:cubicBezTo>
                    <a:pt x="1816763" y="1698588"/>
                    <a:pt x="1873509" y="1792130"/>
                    <a:pt x="1844400" y="1815744"/>
                  </a:cubicBezTo>
                  <a:cubicBezTo>
                    <a:pt x="1815290" y="1839357"/>
                    <a:pt x="1690677" y="1772142"/>
                    <a:pt x="1628285" y="1781693"/>
                  </a:cubicBezTo>
                  <a:cubicBezTo>
                    <a:pt x="1575539" y="1812146"/>
                    <a:pt x="1497811" y="1889908"/>
                    <a:pt x="1470048" y="1873051"/>
                  </a:cubicBezTo>
                  <a:cubicBezTo>
                    <a:pt x="1442287" y="1856192"/>
                    <a:pt x="1489355" y="1732219"/>
                    <a:pt x="1461713" y="1680544"/>
                  </a:cubicBezTo>
                  <a:cubicBezTo>
                    <a:pt x="1409207" y="1641364"/>
                    <a:pt x="1296838" y="1596761"/>
                    <a:pt x="1304195" y="1563005"/>
                  </a:cubicBezTo>
                  <a:cubicBezTo>
                    <a:pt x="1311551" y="1529249"/>
                    <a:pt x="1460546" y="1519496"/>
                    <a:pt x="1505854" y="1478009"/>
                  </a:cubicBezTo>
                  <a:cubicBezTo>
                    <a:pt x="1545498" y="1441707"/>
                    <a:pt x="1543560" y="1345990"/>
                    <a:pt x="1565156" y="1320384"/>
                  </a:cubicBezTo>
                  <a:close/>
                  <a:moveTo>
                    <a:pt x="438007" y="1771209"/>
                  </a:moveTo>
                  <a:cubicBezTo>
                    <a:pt x="465091" y="1750573"/>
                    <a:pt x="565771" y="1830817"/>
                    <a:pt x="626799" y="1823773"/>
                  </a:cubicBezTo>
                  <a:cubicBezTo>
                    <a:pt x="685924" y="1792165"/>
                    <a:pt x="774941" y="1711319"/>
                    <a:pt x="804175" y="1728950"/>
                  </a:cubicBezTo>
                  <a:cubicBezTo>
                    <a:pt x="833409" y="1746581"/>
                    <a:pt x="781279" y="1874822"/>
                    <a:pt x="802203" y="1929562"/>
                  </a:cubicBezTo>
                  <a:cubicBezTo>
                    <a:pt x="844710" y="1972172"/>
                    <a:pt x="942106" y="2022014"/>
                    <a:pt x="929721" y="2057392"/>
                  </a:cubicBezTo>
                  <a:cubicBezTo>
                    <a:pt x="917336" y="2092769"/>
                    <a:pt x="775987" y="2100954"/>
                    <a:pt x="727891" y="2141829"/>
                  </a:cubicBezTo>
                  <a:cubicBezTo>
                    <a:pt x="698976" y="2195433"/>
                    <a:pt x="673624" y="2302419"/>
                    <a:pt x="641145" y="2302640"/>
                  </a:cubicBezTo>
                  <a:cubicBezTo>
                    <a:pt x="608666" y="2302860"/>
                    <a:pt x="583667" y="2172629"/>
                    <a:pt x="533019" y="2143150"/>
                  </a:cubicBezTo>
                  <a:lnTo>
                    <a:pt x="337249" y="2125770"/>
                  </a:lnTo>
                  <a:cubicBezTo>
                    <a:pt x="325796" y="2093175"/>
                    <a:pt x="447502" y="2006678"/>
                    <a:pt x="464295" y="1947584"/>
                  </a:cubicBezTo>
                  <a:cubicBezTo>
                    <a:pt x="478989" y="1895878"/>
                    <a:pt x="427106" y="1815419"/>
                    <a:pt x="432049" y="1782289"/>
                  </a:cubicBezTo>
                  <a:cubicBezTo>
                    <a:pt x="432755" y="1777556"/>
                    <a:pt x="434622" y="1773789"/>
                    <a:pt x="438007" y="1771209"/>
                  </a:cubicBezTo>
                  <a:close/>
                  <a:moveTo>
                    <a:pt x="1500008" y="590788"/>
                  </a:moveTo>
                  <a:cubicBezTo>
                    <a:pt x="1507172" y="571936"/>
                    <a:pt x="1593258" y="579478"/>
                    <a:pt x="1622809" y="559516"/>
                  </a:cubicBezTo>
                  <a:cubicBezTo>
                    <a:pt x="1652360" y="539554"/>
                    <a:pt x="1657639" y="469952"/>
                    <a:pt x="1677315" y="471013"/>
                  </a:cubicBezTo>
                  <a:cubicBezTo>
                    <a:pt x="1696992" y="472074"/>
                    <a:pt x="1711317" y="545919"/>
                    <a:pt x="1740869" y="565882"/>
                  </a:cubicBezTo>
                  <a:cubicBezTo>
                    <a:pt x="1778787" y="574184"/>
                    <a:pt x="1848339" y="571870"/>
                    <a:pt x="1854623" y="590787"/>
                  </a:cubicBezTo>
                  <a:cubicBezTo>
                    <a:pt x="1860907" y="609705"/>
                    <a:pt x="1789859" y="647089"/>
                    <a:pt x="1778572" y="679389"/>
                  </a:cubicBezTo>
                  <a:cubicBezTo>
                    <a:pt x="1781347" y="714455"/>
                    <a:pt x="1805618" y="773518"/>
                    <a:pt x="1786898" y="784586"/>
                  </a:cubicBezTo>
                  <a:cubicBezTo>
                    <a:pt x="1768178" y="795655"/>
                    <a:pt x="1702779" y="745799"/>
                    <a:pt x="1666252" y="745799"/>
                  </a:cubicBezTo>
                  <a:cubicBezTo>
                    <a:pt x="1633412" y="758728"/>
                    <a:pt x="1582138" y="796781"/>
                    <a:pt x="1567734" y="784586"/>
                  </a:cubicBezTo>
                  <a:cubicBezTo>
                    <a:pt x="1553329" y="772391"/>
                    <a:pt x="1591110" y="704928"/>
                    <a:pt x="1579823" y="672628"/>
                  </a:cubicBezTo>
                  <a:cubicBezTo>
                    <a:pt x="1553218" y="645348"/>
                    <a:pt x="1492844" y="609639"/>
                    <a:pt x="1500008" y="590788"/>
                  </a:cubicBezTo>
                  <a:close/>
                  <a:moveTo>
                    <a:pt x="2173745" y="966"/>
                  </a:moveTo>
                  <a:cubicBezTo>
                    <a:pt x="2205570" y="-11137"/>
                    <a:pt x="2279346" y="94373"/>
                    <a:pt x="2339864" y="104935"/>
                  </a:cubicBezTo>
                  <a:cubicBezTo>
                    <a:pt x="2405528" y="91401"/>
                    <a:pt x="2513825" y="39133"/>
                    <a:pt x="2536855" y="64334"/>
                  </a:cubicBezTo>
                  <a:cubicBezTo>
                    <a:pt x="2559885" y="89536"/>
                    <a:pt x="2473513" y="197716"/>
                    <a:pt x="2478047" y="256144"/>
                  </a:cubicBezTo>
                  <a:cubicBezTo>
                    <a:pt x="2506716" y="309062"/>
                    <a:pt x="2585969" y="384490"/>
                    <a:pt x="2564055" y="414900"/>
                  </a:cubicBezTo>
                  <a:cubicBezTo>
                    <a:pt x="2542141" y="445310"/>
                    <a:pt x="2404279" y="413054"/>
                    <a:pt x="2346562" y="438603"/>
                  </a:cubicBezTo>
                  <a:cubicBezTo>
                    <a:pt x="2303626" y="481800"/>
                    <a:pt x="2248961" y="577197"/>
                    <a:pt x="2217755" y="568193"/>
                  </a:cubicBezTo>
                  <a:cubicBezTo>
                    <a:pt x="2186548" y="559189"/>
                    <a:pt x="2199526" y="427218"/>
                    <a:pt x="2159322" y="384581"/>
                  </a:cubicBezTo>
                  <a:cubicBezTo>
                    <a:pt x="2098391" y="360510"/>
                    <a:pt x="1978265" y="346873"/>
                    <a:pt x="1976529" y="312368"/>
                  </a:cubicBezTo>
                  <a:cubicBezTo>
                    <a:pt x="1974794" y="277863"/>
                    <a:pt x="2116041" y="229452"/>
                    <a:pt x="2148910" y="177552"/>
                  </a:cubicBezTo>
                  <a:cubicBezTo>
                    <a:pt x="2181779" y="125652"/>
                    <a:pt x="2141919" y="13069"/>
                    <a:pt x="2173745" y="966"/>
                  </a:cubicBezTo>
                  <a:close/>
                  <a:moveTo>
                    <a:pt x="789841" y="1142546"/>
                  </a:moveTo>
                  <a:cubicBezTo>
                    <a:pt x="809009" y="1137982"/>
                    <a:pt x="843698" y="1204728"/>
                    <a:pt x="877698" y="1215486"/>
                  </a:cubicBezTo>
                  <a:cubicBezTo>
                    <a:pt x="916414" y="1212688"/>
                    <a:pt x="982452" y="1190734"/>
                    <a:pt x="993844" y="1207092"/>
                  </a:cubicBezTo>
                  <a:cubicBezTo>
                    <a:pt x="1005237" y="1223449"/>
                    <a:pt x="947716" y="1279455"/>
                    <a:pt x="946056" y="1313631"/>
                  </a:cubicBezTo>
                  <a:cubicBezTo>
                    <a:pt x="958667" y="1346468"/>
                    <a:pt x="998698" y="1396218"/>
                    <a:pt x="983887" y="1412142"/>
                  </a:cubicBezTo>
                  <a:cubicBezTo>
                    <a:pt x="969078" y="1428068"/>
                    <a:pt x="892221" y="1398816"/>
                    <a:pt x="857195" y="1409180"/>
                  </a:cubicBezTo>
                  <a:cubicBezTo>
                    <a:pt x="829373" y="1430895"/>
                    <a:pt x="791003" y="1481932"/>
                    <a:pt x="773730" y="1474325"/>
                  </a:cubicBezTo>
                  <a:cubicBezTo>
                    <a:pt x="756457" y="1466718"/>
                    <a:pt x="773545" y="1391308"/>
                    <a:pt x="753557" y="1363537"/>
                  </a:cubicBezTo>
                  <a:cubicBezTo>
                    <a:pt x="720306" y="1344927"/>
                    <a:pt x="652280" y="1327815"/>
                    <a:pt x="653802" y="1307706"/>
                  </a:cubicBezTo>
                  <a:cubicBezTo>
                    <a:pt x="655322" y="1287595"/>
                    <a:pt x="740011" y="1270403"/>
                    <a:pt x="762684" y="1242878"/>
                  </a:cubicBezTo>
                  <a:cubicBezTo>
                    <a:pt x="785357" y="1215351"/>
                    <a:pt x="770671" y="1147112"/>
                    <a:pt x="789841" y="1142546"/>
                  </a:cubicBezTo>
                  <a:close/>
                  <a:moveTo>
                    <a:pt x="1197156" y="536354"/>
                  </a:moveTo>
                  <a:cubicBezTo>
                    <a:pt x="1216325" y="531789"/>
                    <a:pt x="1251013" y="598535"/>
                    <a:pt x="1285014" y="609293"/>
                  </a:cubicBezTo>
                  <a:cubicBezTo>
                    <a:pt x="1323728" y="606496"/>
                    <a:pt x="1389766" y="584542"/>
                    <a:pt x="1401160" y="600900"/>
                  </a:cubicBezTo>
                  <a:cubicBezTo>
                    <a:pt x="1412553" y="617258"/>
                    <a:pt x="1355031" y="673263"/>
                    <a:pt x="1353372" y="707438"/>
                  </a:cubicBezTo>
                  <a:cubicBezTo>
                    <a:pt x="1365981" y="740276"/>
                    <a:pt x="1406013" y="790025"/>
                    <a:pt x="1391203" y="805951"/>
                  </a:cubicBezTo>
                  <a:cubicBezTo>
                    <a:pt x="1376392" y="821876"/>
                    <a:pt x="1299537" y="792624"/>
                    <a:pt x="1264510" y="802988"/>
                  </a:cubicBezTo>
                  <a:cubicBezTo>
                    <a:pt x="1236689" y="824702"/>
                    <a:pt x="1198318" y="875740"/>
                    <a:pt x="1181045" y="868132"/>
                  </a:cubicBezTo>
                  <a:cubicBezTo>
                    <a:pt x="1163771" y="860526"/>
                    <a:pt x="1180860" y="785115"/>
                    <a:pt x="1160872" y="757346"/>
                  </a:cubicBezTo>
                  <a:cubicBezTo>
                    <a:pt x="1127620" y="738735"/>
                    <a:pt x="1059596" y="721624"/>
                    <a:pt x="1061117" y="701514"/>
                  </a:cubicBezTo>
                  <a:cubicBezTo>
                    <a:pt x="1062638" y="681403"/>
                    <a:pt x="1147327" y="664212"/>
                    <a:pt x="1170000" y="636685"/>
                  </a:cubicBezTo>
                  <a:cubicBezTo>
                    <a:pt x="1192672" y="609159"/>
                    <a:pt x="1177987" y="540920"/>
                    <a:pt x="1197156" y="536354"/>
                  </a:cubicBezTo>
                  <a:close/>
                  <a:moveTo>
                    <a:pt x="136064" y="1216249"/>
                  </a:moveTo>
                  <a:cubicBezTo>
                    <a:pt x="155234" y="1211683"/>
                    <a:pt x="189922" y="1278429"/>
                    <a:pt x="223923" y="1289187"/>
                  </a:cubicBezTo>
                  <a:cubicBezTo>
                    <a:pt x="262638" y="1286389"/>
                    <a:pt x="328675" y="1264437"/>
                    <a:pt x="340069" y="1280795"/>
                  </a:cubicBezTo>
                  <a:cubicBezTo>
                    <a:pt x="351461" y="1297152"/>
                    <a:pt x="293940" y="1353156"/>
                    <a:pt x="292281" y="1387333"/>
                  </a:cubicBezTo>
                  <a:cubicBezTo>
                    <a:pt x="304891" y="1420169"/>
                    <a:pt x="344922" y="1469919"/>
                    <a:pt x="330112" y="1485844"/>
                  </a:cubicBezTo>
                  <a:cubicBezTo>
                    <a:pt x="315302" y="1501769"/>
                    <a:pt x="238446" y="1472518"/>
                    <a:pt x="203419" y="1482881"/>
                  </a:cubicBezTo>
                  <a:cubicBezTo>
                    <a:pt x="175598" y="1504596"/>
                    <a:pt x="137228" y="1555633"/>
                    <a:pt x="119954" y="1548026"/>
                  </a:cubicBezTo>
                  <a:cubicBezTo>
                    <a:pt x="102681" y="1540419"/>
                    <a:pt x="119769" y="1465009"/>
                    <a:pt x="99782" y="1437239"/>
                  </a:cubicBezTo>
                  <a:cubicBezTo>
                    <a:pt x="66529" y="1418629"/>
                    <a:pt x="-1495" y="1401517"/>
                    <a:pt x="26" y="1381407"/>
                  </a:cubicBezTo>
                  <a:cubicBezTo>
                    <a:pt x="1547" y="1361297"/>
                    <a:pt x="86236" y="1344106"/>
                    <a:pt x="108908" y="1316579"/>
                  </a:cubicBezTo>
                  <a:cubicBezTo>
                    <a:pt x="131582" y="1289052"/>
                    <a:pt x="116896" y="1220814"/>
                    <a:pt x="136064" y="1216249"/>
                  </a:cubicBezTo>
                  <a:close/>
                </a:path>
              </a:pathLst>
            </a:cu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7" name="Google Shape;157;p5"/>
            <p:cNvSpPr/>
            <p:nvPr/>
          </p:nvSpPr>
          <p:spPr>
            <a:xfrm rot="2403647">
              <a:off x="-171832" y="3237121"/>
              <a:ext cx="3720978" cy="3619631"/>
            </a:xfrm>
            <a:custGeom>
              <a:avLst/>
              <a:gdLst/>
              <a:ahLst/>
              <a:cxnLst/>
              <a:rect l="l" t="t" r="r" b="b"/>
              <a:pathLst>
                <a:path w="3698566" h="3548125" extrusionOk="0">
                  <a:moveTo>
                    <a:pt x="3356302" y="1908217"/>
                  </a:moveTo>
                  <a:lnTo>
                    <a:pt x="3483009" y="1910178"/>
                  </a:lnTo>
                  <a:cubicBezTo>
                    <a:pt x="3516754" y="1898646"/>
                    <a:pt x="3540067" y="1832854"/>
                    <a:pt x="3558780" y="1839027"/>
                  </a:cubicBezTo>
                  <a:cubicBezTo>
                    <a:pt x="3577493" y="1845202"/>
                    <a:pt x="3571990" y="1920222"/>
                    <a:pt x="3595286" y="1947223"/>
                  </a:cubicBezTo>
                  <a:cubicBezTo>
                    <a:pt x="3629708" y="1965161"/>
                    <a:pt x="3697442" y="1981132"/>
                    <a:pt x="3698555" y="2001036"/>
                  </a:cubicBezTo>
                  <a:cubicBezTo>
                    <a:pt x="3699668" y="2020939"/>
                    <a:pt x="3621312" y="2038422"/>
                    <a:pt x="3601964" y="2066642"/>
                  </a:cubicBezTo>
                  <a:cubicBezTo>
                    <a:pt x="3595464" y="2101212"/>
                    <a:pt x="3603429" y="2164568"/>
                    <a:pt x="3582465" y="2170351"/>
                  </a:cubicBezTo>
                  <a:cubicBezTo>
                    <a:pt x="3561500" y="2176134"/>
                    <a:pt x="3511432" y="2110899"/>
                    <a:pt x="3476177" y="2101337"/>
                  </a:cubicBezTo>
                  <a:cubicBezTo>
                    <a:pt x="3441099" y="2105220"/>
                    <a:pt x="3381652" y="2128527"/>
                    <a:pt x="3370942" y="2112986"/>
                  </a:cubicBezTo>
                  <a:cubicBezTo>
                    <a:pt x="3360230" y="2097445"/>
                    <a:pt x="3414354" y="2042223"/>
                    <a:pt x="3411913" y="2008096"/>
                  </a:cubicBezTo>
                  <a:cubicBezTo>
                    <a:pt x="3393377" y="1974802"/>
                    <a:pt x="3344454" y="1924537"/>
                    <a:pt x="3356302" y="1908217"/>
                  </a:cubicBezTo>
                  <a:close/>
                  <a:moveTo>
                    <a:pt x="1549556" y="3285628"/>
                  </a:moveTo>
                  <a:cubicBezTo>
                    <a:pt x="1561404" y="3269309"/>
                    <a:pt x="1642515" y="3299122"/>
                    <a:pt x="1676260" y="3287590"/>
                  </a:cubicBezTo>
                  <a:cubicBezTo>
                    <a:pt x="1710007" y="3276058"/>
                    <a:pt x="1733319" y="3210266"/>
                    <a:pt x="1752032" y="3216440"/>
                  </a:cubicBezTo>
                  <a:cubicBezTo>
                    <a:pt x="1770745" y="3222614"/>
                    <a:pt x="1765242" y="3297635"/>
                    <a:pt x="1788538" y="3324636"/>
                  </a:cubicBezTo>
                  <a:cubicBezTo>
                    <a:pt x="1822962" y="3342573"/>
                    <a:pt x="1890694" y="3358545"/>
                    <a:pt x="1891808" y="3378448"/>
                  </a:cubicBezTo>
                  <a:cubicBezTo>
                    <a:pt x="1892920" y="3398351"/>
                    <a:pt x="1814564" y="3415834"/>
                    <a:pt x="1795216" y="3444054"/>
                  </a:cubicBezTo>
                  <a:cubicBezTo>
                    <a:pt x="1788717" y="3478624"/>
                    <a:pt x="1796681" y="3541981"/>
                    <a:pt x="1775717" y="3547763"/>
                  </a:cubicBezTo>
                  <a:cubicBezTo>
                    <a:pt x="1754753" y="3553546"/>
                    <a:pt x="1704684" y="3488311"/>
                    <a:pt x="1669430" y="3478750"/>
                  </a:cubicBezTo>
                  <a:cubicBezTo>
                    <a:pt x="1634351" y="3482632"/>
                    <a:pt x="1574905" y="3505939"/>
                    <a:pt x="1564194" y="3490398"/>
                  </a:cubicBezTo>
                  <a:cubicBezTo>
                    <a:pt x="1553484" y="3474857"/>
                    <a:pt x="1607606" y="3419635"/>
                    <a:pt x="1605167" y="3385507"/>
                  </a:cubicBezTo>
                  <a:cubicBezTo>
                    <a:pt x="1586629" y="3352214"/>
                    <a:pt x="1537707" y="3301948"/>
                    <a:pt x="1549556" y="3285628"/>
                  </a:cubicBezTo>
                  <a:close/>
                  <a:moveTo>
                    <a:pt x="2691448" y="2210446"/>
                  </a:moveTo>
                  <a:cubicBezTo>
                    <a:pt x="2703297" y="2194126"/>
                    <a:pt x="2784408" y="2223938"/>
                    <a:pt x="2818153" y="2212407"/>
                  </a:cubicBezTo>
                  <a:cubicBezTo>
                    <a:pt x="2851899" y="2200876"/>
                    <a:pt x="2875212" y="2135083"/>
                    <a:pt x="2893925" y="2141257"/>
                  </a:cubicBezTo>
                  <a:cubicBezTo>
                    <a:pt x="2912637" y="2147431"/>
                    <a:pt x="2907135" y="2222452"/>
                    <a:pt x="2930430" y="2249453"/>
                  </a:cubicBezTo>
                  <a:cubicBezTo>
                    <a:pt x="2964854" y="2267390"/>
                    <a:pt x="3032588" y="2283362"/>
                    <a:pt x="3033701" y="2303265"/>
                  </a:cubicBezTo>
                  <a:cubicBezTo>
                    <a:pt x="3034813" y="2323167"/>
                    <a:pt x="2956457" y="2340651"/>
                    <a:pt x="2937109" y="2368871"/>
                  </a:cubicBezTo>
                  <a:cubicBezTo>
                    <a:pt x="2930609" y="2403441"/>
                    <a:pt x="2938573" y="2466798"/>
                    <a:pt x="2917610" y="2472580"/>
                  </a:cubicBezTo>
                  <a:cubicBezTo>
                    <a:pt x="2896645" y="2478364"/>
                    <a:pt x="2846576" y="2413128"/>
                    <a:pt x="2811323" y="2403567"/>
                  </a:cubicBezTo>
                  <a:cubicBezTo>
                    <a:pt x="2776243" y="2407449"/>
                    <a:pt x="2716797" y="2430755"/>
                    <a:pt x="2706086" y="2415215"/>
                  </a:cubicBezTo>
                  <a:cubicBezTo>
                    <a:pt x="2695376" y="2399675"/>
                    <a:pt x="2749498" y="2344452"/>
                    <a:pt x="2747059" y="2310324"/>
                  </a:cubicBezTo>
                  <a:cubicBezTo>
                    <a:pt x="2728522" y="2277032"/>
                    <a:pt x="2679599" y="2226765"/>
                    <a:pt x="2691448" y="2210446"/>
                  </a:cubicBezTo>
                  <a:close/>
                  <a:moveTo>
                    <a:pt x="2253618" y="2498035"/>
                  </a:moveTo>
                  <a:cubicBezTo>
                    <a:pt x="2256702" y="2494377"/>
                    <a:pt x="2260268" y="2492151"/>
                    <a:pt x="2264504" y="2491731"/>
                  </a:cubicBezTo>
                  <a:cubicBezTo>
                    <a:pt x="2298388" y="2488380"/>
                    <a:pt x="2341974" y="2609523"/>
                    <a:pt x="2397619" y="2635556"/>
                  </a:cubicBezTo>
                  <a:cubicBezTo>
                    <a:pt x="2464535" y="2639681"/>
                    <a:pt x="2582738" y="2617582"/>
                    <a:pt x="2598368" y="2647934"/>
                  </a:cubicBezTo>
                  <a:cubicBezTo>
                    <a:pt x="2614000" y="2678284"/>
                    <a:pt x="2502322" y="2760084"/>
                    <a:pt x="2491404" y="2817662"/>
                  </a:cubicBezTo>
                  <a:cubicBezTo>
                    <a:pt x="2505224" y="2876240"/>
                    <a:pt x="2561970" y="2969782"/>
                    <a:pt x="2532861" y="2993396"/>
                  </a:cubicBezTo>
                  <a:cubicBezTo>
                    <a:pt x="2503751" y="3017009"/>
                    <a:pt x="2379138" y="2949794"/>
                    <a:pt x="2316747" y="2959345"/>
                  </a:cubicBezTo>
                  <a:cubicBezTo>
                    <a:pt x="2264001" y="2989798"/>
                    <a:pt x="2186272" y="3067560"/>
                    <a:pt x="2158510" y="3050702"/>
                  </a:cubicBezTo>
                  <a:cubicBezTo>
                    <a:pt x="2130748" y="3033844"/>
                    <a:pt x="2177817" y="2909870"/>
                    <a:pt x="2150175" y="2858196"/>
                  </a:cubicBezTo>
                  <a:cubicBezTo>
                    <a:pt x="2097669" y="2819016"/>
                    <a:pt x="1985299" y="2774413"/>
                    <a:pt x="1992656" y="2740657"/>
                  </a:cubicBezTo>
                  <a:cubicBezTo>
                    <a:pt x="2000013" y="2706901"/>
                    <a:pt x="2149006" y="2697148"/>
                    <a:pt x="2194314" y="2655660"/>
                  </a:cubicBezTo>
                  <a:cubicBezTo>
                    <a:pt x="2233959" y="2619359"/>
                    <a:pt x="2232022" y="2523642"/>
                    <a:pt x="2253618" y="2498035"/>
                  </a:cubicBezTo>
                  <a:close/>
                  <a:moveTo>
                    <a:pt x="3326119" y="999200"/>
                  </a:moveTo>
                  <a:cubicBezTo>
                    <a:pt x="3337969" y="982880"/>
                    <a:pt x="3419079" y="1012693"/>
                    <a:pt x="3452824" y="1001162"/>
                  </a:cubicBezTo>
                  <a:cubicBezTo>
                    <a:pt x="3486571" y="989630"/>
                    <a:pt x="3509883" y="923837"/>
                    <a:pt x="3528596" y="930012"/>
                  </a:cubicBezTo>
                  <a:cubicBezTo>
                    <a:pt x="3547309" y="936186"/>
                    <a:pt x="3541806" y="1011206"/>
                    <a:pt x="3565102" y="1038207"/>
                  </a:cubicBezTo>
                  <a:cubicBezTo>
                    <a:pt x="3599525" y="1056145"/>
                    <a:pt x="3667259" y="1072117"/>
                    <a:pt x="3668371" y="1092019"/>
                  </a:cubicBezTo>
                  <a:cubicBezTo>
                    <a:pt x="3669484" y="1111922"/>
                    <a:pt x="3591128" y="1129406"/>
                    <a:pt x="3571780" y="1157626"/>
                  </a:cubicBezTo>
                  <a:cubicBezTo>
                    <a:pt x="3565281" y="1192195"/>
                    <a:pt x="3573245" y="1255553"/>
                    <a:pt x="3552281" y="1261335"/>
                  </a:cubicBezTo>
                  <a:cubicBezTo>
                    <a:pt x="3531317" y="1267118"/>
                    <a:pt x="3481248" y="1201883"/>
                    <a:pt x="3445994" y="1192322"/>
                  </a:cubicBezTo>
                  <a:cubicBezTo>
                    <a:pt x="3410915" y="1196204"/>
                    <a:pt x="3351469" y="1219510"/>
                    <a:pt x="3340758" y="1203969"/>
                  </a:cubicBezTo>
                  <a:cubicBezTo>
                    <a:pt x="3330048" y="1188429"/>
                    <a:pt x="3384170" y="1133207"/>
                    <a:pt x="3381730" y="1099078"/>
                  </a:cubicBezTo>
                  <a:cubicBezTo>
                    <a:pt x="3363193" y="1065787"/>
                    <a:pt x="3314270" y="1015520"/>
                    <a:pt x="3326119" y="999200"/>
                  </a:cubicBezTo>
                  <a:close/>
                  <a:moveTo>
                    <a:pt x="2888288" y="1286790"/>
                  </a:moveTo>
                  <a:cubicBezTo>
                    <a:pt x="2891374" y="1283132"/>
                    <a:pt x="2894940" y="1280905"/>
                    <a:pt x="2899174" y="1280486"/>
                  </a:cubicBezTo>
                  <a:cubicBezTo>
                    <a:pt x="2933059" y="1277135"/>
                    <a:pt x="2976646" y="1398277"/>
                    <a:pt x="3032290" y="1424311"/>
                  </a:cubicBezTo>
                  <a:cubicBezTo>
                    <a:pt x="3099206" y="1428436"/>
                    <a:pt x="3217409" y="1406337"/>
                    <a:pt x="3233040" y="1436688"/>
                  </a:cubicBezTo>
                  <a:cubicBezTo>
                    <a:pt x="3248671" y="1467038"/>
                    <a:pt x="3136994" y="1548839"/>
                    <a:pt x="3126076" y="1606416"/>
                  </a:cubicBezTo>
                  <a:cubicBezTo>
                    <a:pt x="3139895" y="1664994"/>
                    <a:pt x="3196642" y="1758536"/>
                    <a:pt x="3167532" y="1782151"/>
                  </a:cubicBezTo>
                  <a:cubicBezTo>
                    <a:pt x="3138423" y="1805764"/>
                    <a:pt x="3013809" y="1738549"/>
                    <a:pt x="2951418" y="1748100"/>
                  </a:cubicBezTo>
                  <a:cubicBezTo>
                    <a:pt x="2898673" y="1778552"/>
                    <a:pt x="2820944" y="1856315"/>
                    <a:pt x="2793181" y="1839457"/>
                  </a:cubicBezTo>
                  <a:cubicBezTo>
                    <a:pt x="2765419" y="1822599"/>
                    <a:pt x="2812488" y="1698625"/>
                    <a:pt x="2784845" y="1646951"/>
                  </a:cubicBezTo>
                  <a:cubicBezTo>
                    <a:pt x="2732339" y="1607771"/>
                    <a:pt x="2619970" y="1563168"/>
                    <a:pt x="2627327" y="1529411"/>
                  </a:cubicBezTo>
                  <a:cubicBezTo>
                    <a:pt x="2634684" y="1495655"/>
                    <a:pt x="2783678" y="1485903"/>
                    <a:pt x="2828986" y="1444415"/>
                  </a:cubicBezTo>
                  <a:cubicBezTo>
                    <a:pt x="2868631" y="1408114"/>
                    <a:pt x="2866693" y="1312397"/>
                    <a:pt x="2888288" y="1286790"/>
                  </a:cubicBezTo>
                  <a:close/>
                  <a:moveTo>
                    <a:pt x="2096267" y="1930065"/>
                  </a:moveTo>
                  <a:cubicBezTo>
                    <a:pt x="2108116" y="1913745"/>
                    <a:pt x="2189226" y="1943559"/>
                    <a:pt x="2222972" y="1932027"/>
                  </a:cubicBezTo>
                  <a:cubicBezTo>
                    <a:pt x="2256718" y="1920495"/>
                    <a:pt x="2280030" y="1854702"/>
                    <a:pt x="2298743" y="1860876"/>
                  </a:cubicBezTo>
                  <a:cubicBezTo>
                    <a:pt x="2317456" y="1867050"/>
                    <a:pt x="2311953" y="1942070"/>
                    <a:pt x="2335249" y="1969072"/>
                  </a:cubicBezTo>
                  <a:cubicBezTo>
                    <a:pt x="2369672" y="1987009"/>
                    <a:pt x="2437405" y="2002981"/>
                    <a:pt x="2438518" y="2022885"/>
                  </a:cubicBezTo>
                  <a:cubicBezTo>
                    <a:pt x="2439631" y="2042788"/>
                    <a:pt x="2361276" y="2060271"/>
                    <a:pt x="2341928" y="2088491"/>
                  </a:cubicBezTo>
                  <a:cubicBezTo>
                    <a:pt x="2335428" y="2123060"/>
                    <a:pt x="2343392" y="2186417"/>
                    <a:pt x="2322428" y="2192199"/>
                  </a:cubicBezTo>
                  <a:cubicBezTo>
                    <a:pt x="2301464" y="2197982"/>
                    <a:pt x="2251395" y="2132747"/>
                    <a:pt x="2216141" y="2123186"/>
                  </a:cubicBezTo>
                  <a:cubicBezTo>
                    <a:pt x="2181062" y="2127069"/>
                    <a:pt x="2121616" y="2150375"/>
                    <a:pt x="2110905" y="2134834"/>
                  </a:cubicBezTo>
                  <a:cubicBezTo>
                    <a:pt x="2100194" y="2119293"/>
                    <a:pt x="2154317" y="2064072"/>
                    <a:pt x="2151877" y="2029944"/>
                  </a:cubicBezTo>
                  <a:cubicBezTo>
                    <a:pt x="2133340" y="1996651"/>
                    <a:pt x="2084418" y="1946385"/>
                    <a:pt x="2096267" y="1930065"/>
                  </a:cubicBezTo>
                  <a:close/>
                  <a:moveTo>
                    <a:pt x="1406698" y="2457694"/>
                  </a:moveTo>
                  <a:cubicBezTo>
                    <a:pt x="1418547" y="2441374"/>
                    <a:pt x="1499658" y="2471186"/>
                    <a:pt x="1533403" y="2459655"/>
                  </a:cubicBezTo>
                  <a:cubicBezTo>
                    <a:pt x="1567149" y="2448124"/>
                    <a:pt x="1590462" y="2382330"/>
                    <a:pt x="1609175" y="2388505"/>
                  </a:cubicBezTo>
                  <a:cubicBezTo>
                    <a:pt x="1627887" y="2394678"/>
                    <a:pt x="1622385" y="2469699"/>
                    <a:pt x="1645680" y="2496700"/>
                  </a:cubicBezTo>
                  <a:cubicBezTo>
                    <a:pt x="1680104" y="2514638"/>
                    <a:pt x="1747838" y="2530609"/>
                    <a:pt x="1748951" y="2550512"/>
                  </a:cubicBezTo>
                  <a:cubicBezTo>
                    <a:pt x="1750064" y="2570416"/>
                    <a:pt x="1671708" y="2587900"/>
                    <a:pt x="1652359" y="2616119"/>
                  </a:cubicBezTo>
                  <a:cubicBezTo>
                    <a:pt x="1645859" y="2650689"/>
                    <a:pt x="1653824" y="2714046"/>
                    <a:pt x="1632860" y="2719828"/>
                  </a:cubicBezTo>
                  <a:cubicBezTo>
                    <a:pt x="1611895" y="2725611"/>
                    <a:pt x="1561827" y="2660376"/>
                    <a:pt x="1526573" y="2650815"/>
                  </a:cubicBezTo>
                  <a:cubicBezTo>
                    <a:pt x="1491494" y="2654698"/>
                    <a:pt x="1432047" y="2678003"/>
                    <a:pt x="1421337" y="2662463"/>
                  </a:cubicBezTo>
                  <a:cubicBezTo>
                    <a:pt x="1410626" y="2646922"/>
                    <a:pt x="1464749" y="2591701"/>
                    <a:pt x="1462309" y="2557572"/>
                  </a:cubicBezTo>
                  <a:cubicBezTo>
                    <a:pt x="1443772" y="2524279"/>
                    <a:pt x="1394849" y="2474013"/>
                    <a:pt x="1406698" y="2457694"/>
                  </a:cubicBezTo>
                  <a:close/>
                  <a:moveTo>
                    <a:pt x="2730938" y="718820"/>
                  </a:moveTo>
                  <a:cubicBezTo>
                    <a:pt x="2742787" y="702500"/>
                    <a:pt x="2823897" y="732313"/>
                    <a:pt x="2857643" y="720781"/>
                  </a:cubicBezTo>
                  <a:cubicBezTo>
                    <a:pt x="2891389" y="709249"/>
                    <a:pt x="2914702" y="643456"/>
                    <a:pt x="2933414" y="649631"/>
                  </a:cubicBezTo>
                  <a:cubicBezTo>
                    <a:pt x="2952127" y="655805"/>
                    <a:pt x="2946625" y="730825"/>
                    <a:pt x="2969920" y="757827"/>
                  </a:cubicBezTo>
                  <a:cubicBezTo>
                    <a:pt x="3004344" y="775764"/>
                    <a:pt x="3072077" y="791735"/>
                    <a:pt x="3073190" y="811639"/>
                  </a:cubicBezTo>
                  <a:cubicBezTo>
                    <a:pt x="3074303" y="831542"/>
                    <a:pt x="2995947" y="849025"/>
                    <a:pt x="2976599" y="877245"/>
                  </a:cubicBezTo>
                  <a:cubicBezTo>
                    <a:pt x="2970099" y="911814"/>
                    <a:pt x="2978063" y="975171"/>
                    <a:pt x="2957099" y="980954"/>
                  </a:cubicBezTo>
                  <a:cubicBezTo>
                    <a:pt x="2936134" y="986737"/>
                    <a:pt x="2886066" y="921502"/>
                    <a:pt x="2850813" y="911940"/>
                  </a:cubicBezTo>
                  <a:cubicBezTo>
                    <a:pt x="2815734" y="915823"/>
                    <a:pt x="2756287" y="939130"/>
                    <a:pt x="2745577" y="923589"/>
                  </a:cubicBezTo>
                  <a:cubicBezTo>
                    <a:pt x="2734866" y="908048"/>
                    <a:pt x="2788988" y="852826"/>
                    <a:pt x="2786549" y="818698"/>
                  </a:cubicBezTo>
                  <a:cubicBezTo>
                    <a:pt x="2768011" y="785405"/>
                    <a:pt x="2719088" y="735140"/>
                    <a:pt x="2730938" y="718820"/>
                  </a:cubicBezTo>
                  <a:close/>
                  <a:moveTo>
                    <a:pt x="811517" y="2177313"/>
                  </a:moveTo>
                  <a:cubicBezTo>
                    <a:pt x="823366" y="2160993"/>
                    <a:pt x="904476" y="2190806"/>
                    <a:pt x="938222" y="2179274"/>
                  </a:cubicBezTo>
                  <a:cubicBezTo>
                    <a:pt x="971968" y="2167743"/>
                    <a:pt x="995281" y="2101950"/>
                    <a:pt x="1013993" y="2108125"/>
                  </a:cubicBezTo>
                  <a:cubicBezTo>
                    <a:pt x="1032706" y="2114298"/>
                    <a:pt x="1027204" y="2189319"/>
                    <a:pt x="1050499" y="2216320"/>
                  </a:cubicBezTo>
                  <a:cubicBezTo>
                    <a:pt x="1084923" y="2234258"/>
                    <a:pt x="1152657" y="2250229"/>
                    <a:pt x="1153769" y="2270132"/>
                  </a:cubicBezTo>
                  <a:cubicBezTo>
                    <a:pt x="1154882" y="2290035"/>
                    <a:pt x="1076526" y="2307518"/>
                    <a:pt x="1057178" y="2335738"/>
                  </a:cubicBezTo>
                  <a:cubicBezTo>
                    <a:pt x="1050678" y="2370308"/>
                    <a:pt x="1058643" y="2433665"/>
                    <a:pt x="1037679" y="2439447"/>
                  </a:cubicBezTo>
                  <a:cubicBezTo>
                    <a:pt x="1016715" y="2445230"/>
                    <a:pt x="966645" y="2379995"/>
                    <a:pt x="931392" y="2370434"/>
                  </a:cubicBezTo>
                  <a:cubicBezTo>
                    <a:pt x="896312" y="2374317"/>
                    <a:pt x="836866" y="2397623"/>
                    <a:pt x="826155" y="2382082"/>
                  </a:cubicBezTo>
                  <a:cubicBezTo>
                    <a:pt x="815445" y="2366542"/>
                    <a:pt x="869567" y="2311319"/>
                    <a:pt x="867128" y="2277191"/>
                  </a:cubicBezTo>
                  <a:cubicBezTo>
                    <a:pt x="848591" y="2243899"/>
                    <a:pt x="799668" y="2193632"/>
                    <a:pt x="811517" y="2177313"/>
                  </a:cubicBezTo>
                  <a:close/>
                  <a:moveTo>
                    <a:pt x="2002987" y="1032795"/>
                  </a:moveTo>
                  <a:cubicBezTo>
                    <a:pt x="2014836" y="1016475"/>
                    <a:pt x="2095946" y="1046287"/>
                    <a:pt x="2129691" y="1034755"/>
                  </a:cubicBezTo>
                  <a:cubicBezTo>
                    <a:pt x="2163438" y="1023224"/>
                    <a:pt x="2186750" y="957431"/>
                    <a:pt x="2205464" y="963605"/>
                  </a:cubicBezTo>
                  <a:cubicBezTo>
                    <a:pt x="2224176" y="969779"/>
                    <a:pt x="2218673" y="1044800"/>
                    <a:pt x="2241969" y="1071801"/>
                  </a:cubicBezTo>
                  <a:cubicBezTo>
                    <a:pt x="2276392" y="1089739"/>
                    <a:pt x="2344126" y="1105710"/>
                    <a:pt x="2345239" y="1125613"/>
                  </a:cubicBezTo>
                  <a:cubicBezTo>
                    <a:pt x="2346352" y="1145516"/>
                    <a:pt x="2267997" y="1163000"/>
                    <a:pt x="2248647" y="1191219"/>
                  </a:cubicBezTo>
                  <a:cubicBezTo>
                    <a:pt x="2242148" y="1225789"/>
                    <a:pt x="2250112" y="1289146"/>
                    <a:pt x="2229148" y="1294928"/>
                  </a:cubicBezTo>
                  <a:cubicBezTo>
                    <a:pt x="2208184" y="1300712"/>
                    <a:pt x="2158115" y="1235477"/>
                    <a:pt x="2122861" y="1225915"/>
                  </a:cubicBezTo>
                  <a:cubicBezTo>
                    <a:pt x="2087783" y="1229798"/>
                    <a:pt x="2028336" y="1253104"/>
                    <a:pt x="2017625" y="1237564"/>
                  </a:cubicBezTo>
                  <a:cubicBezTo>
                    <a:pt x="2006914" y="1222023"/>
                    <a:pt x="2061037" y="1166801"/>
                    <a:pt x="2058597" y="1132672"/>
                  </a:cubicBezTo>
                  <a:cubicBezTo>
                    <a:pt x="2040061" y="1099380"/>
                    <a:pt x="1991137" y="1049113"/>
                    <a:pt x="2002987" y="1032795"/>
                  </a:cubicBezTo>
                  <a:close/>
                  <a:moveTo>
                    <a:pt x="1565156" y="1320384"/>
                  </a:moveTo>
                  <a:cubicBezTo>
                    <a:pt x="1568241" y="1316726"/>
                    <a:pt x="1571807" y="1314499"/>
                    <a:pt x="1576042" y="1314079"/>
                  </a:cubicBezTo>
                  <a:cubicBezTo>
                    <a:pt x="1609927" y="1310729"/>
                    <a:pt x="1653513" y="1431871"/>
                    <a:pt x="1709157" y="1457905"/>
                  </a:cubicBezTo>
                  <a:cubicBezTo>
                    <a:pt x="1776074" y="1462030"/>
                    <a:pt x="1894277" y="1439931"/>
                    <a:pt x="1909908" y="1470281"/>
                  </a:cubicBezTo>
                  <a:cubicBezTo>
                    <a:pt x="1925538" y="1500632"/>
                    <a:pt x="1813861" y="1582433"/>
                    <a:pt x="1802944" y="1640011"/>
                  </a:cubicBezTo>
                  <a:cubicBezTo>
                    <a:pt x="1816763" y="1698588"/>
                    <a:pt x="1873509" y="1792130"/>
                    <a:pt x="1844400" y="1815744"/>
                  </a:cubicBezTo>
                  <a:cubicBezTo>
                    <a:pt x="1815290" y="1839357"/>
                    <a:pt x="1690677" y="1772142"/>
                    <a:pt x="1628285" y="1781693"/>
                  </a:cubicBezTo>
                  <a:cubicBezTo>
                    <a:pt x="1575539" y="1812146"/>
                    <a:pt x="1497811" y="1889908"/>
                    <a:pt x="1470048" y="1873051"/>
                  </a:cubicBezTo>
                  <a:cubicBezTo>
                    <a:pt x="1442287" y="1856192"/>
                    <a:pt x="1489355" y="1732219"/>
                    <a:pt x="1461713" y="1680544"/>
                  </a:cubicBezTo>
                  <a:cubicBezTo>
                    <a:pt x="1409207" y="1641364"/>
                    <a:pt x="1296838" y="1596761"/>
                    <a:pt x="1304195" y="1563005"/>
                  </a:cubicBezTo>
                  <a:cubicBezTo>
                    <a:pt x="1311551" y="1529249"/>
                    <a:pt x="1460546" y="1519496"/>
                    <a:pt x="1505854" y="1478009"/>
                  </a:cubicBezTo>
                  <a:cubicBezTo>
                    <a:pt x="1545498" y="1441707"/>
                    <a:pt x="1543560" y="1345990"/>
                    <a:pt x="1565156" y="1320384"/>
                  </a:cubicBezTo>
                  <a:close/>
                  <a:moveTo>
                    <a:pt x="438007" y="1771209"/>
                  </a:moveTo>
                  <a:cubicBezTo>
                    <a:pt x="465091" y="1750573"/>
                    <a:pt x="565771" y="1830817"/>
                    <a:pt x="626799" y="1823773"/>
                  </a:cubicBezTo>
                  <a:cubicBezTo>
                    <a:pt x="685924" y="1792165"/>
                    <a:pt x="774941" y="1711319"/>
                    <a:pt x="804175" y="1728950"/>
                  </a:cubicBezTo>
                  <a:cubicBezTo>
                    <a:pt x="833409" y="1746581"/>
                    <a:pt x="781279" y="1874822"/>
                    <a:pt x="802203" y="1929562"/>
                  </a:cubicBezTo>
                  <a:cubicBezTo>
                    <a:pt x="844710" y="1972172"/>
                    <a:pt x="942106" y="2022014"/>
                    <a:pt x="929721" y="2057392"/>
                  </a:cubicBezTo>
                  <a:cubicBezTo>
                    <a:pt x="917336" y="2092769"/>
                    <a:pt x="775987" y="2100954"/>
                    <a:pt x="727891" y="2141829"/>
                  </a:cubicBezTo>
                  <a:cubicBezTo>
                    <a:pt x="698976" y="2195433"/>
                    <a:pt x="673624" y="2302419"/>
                    <a:pt x="641145" y="2302640"/>
                  </a:cubicBezTo>
                  <a:cubicBezTo>
                    <a:pt x="608666" y="2302860"/>
                    <a:pt x="583667" y="2172629"/>
                    <a:pt x="533019" y="2143150"/>
                  </a:cubicBezTo>
                  <a:lnTo>
                    <a:pt x="337249" y="2125770"/>
                  </a:lnTo>
                  <a:cubicBezTo>
                    <a:pt x="325796" y="2093175"/>
                    <a:pt x="447502" y="2006678"/>
                    <a:pt x="464295" y="1947584"/>
                  </a:cubicBezTo>
                  <a:cubicBezTo>
                    <a:pt x="478989" y="1895878"/>
                    <a:pt x="427106" y="1815419"/>
                    <a:pt x="432049" y="1782289"/>
                  </a:cubicBezTo>
                  <a:cubicBezTo>
                    <a:pt x="432755" y="1777556"/>
                    <a:pt x="434622" y="1773789"/>
                    <a:pt x="438007" y="1771209"/>
                  </a:cubicBezTo>
                  <a:close/>
                  <a:moveTo>
                    <a:pt x="1500008" y="590788"/>
                  </a:moveTo>
                  <a:cubicBezTo>
                    <a:pt x="1507172" y="571936"/>
                    <a:pt x="1593258" y="579478"/>
                    <a:pt x="1622809" y="559516"/>
                  </a:cubicBezTo>
                  <a:cubicBezTo>
                    <a:pt x="1652360" y="539554"/>
                    <a:pt x="1657639" y="469952"/>
                    <a:pt x="1677315" y="471013"/>
                  </a:cubicBezTo>
                  <a:cubicBezTo>
                    <a:pt x="1696992" y="472074"/>
                    <a:pt x="1711317" y="545919"/>
                    <a:pt x="1740869" y="565882"/>
                  </a:cubicBezTo>
                  <a:cubicBezTo>
                    <a:pt x="1778787" y="574184"/>
                    <a:pt x="1848339" y="571870"/>
                    <a:pt x="1854623" y="590787"/>
                  </a:cubicBezTo>
                  <a:cubicBezTo>
                    <a:pt x="1860907" y="609705"/>
                    <a:pt x="1789859" y="647089"/>
                    <a:pt x="1778572" y="679389"/>
                  </a:cubicBezTo>
                  <a:cubicBezTo>
                    <a:pt x="1781347" y="714455"/>
                    <a:pt x="1805618" y="773518"/>
                    <a:pt x="1786898" y="784586"/>
                  </a:cubicBezTo>
                  <a:cubicBezTo>
                    <a:pt x="1768178" y="795655"/>
                    <a:pt x="1702779" y="745799"/>
                    <a:pt x="1666252" y="745799"/>
                  </a:cubicBezTo>
                  <a:cubicBezTo>
                    <a:pt x="1633412" y="758728"/>
                    <a:pt x="1582138" y="796781"/>
                    <a:pt x="1567734" y="784586"/>
                  </a:cubicBezTo>
                  <a:cubicBezTo>
                    <a:pt x="1553329" y="772391"/>
                    <a:pt x="1591110" y="704928"/>
                    <a:pt x="1579823" y="672628"/>
                  </a:cubicBezTo>
                  <a:cubicBezTo>
                    <a:pt x="1553218" y="645348"/>
                    <a:pt x="1492844" y="609639"/>
                    <a:pt x="1500008" y="590788"/>
                  </a:cubicBezTo>
                  <a:close/>
                  <a:moveTo>
                    <a:pt x="2173745" y="966"/>
                  </a:moveTo>
                  <a:cubicBezTo>
                    <a:pt x="2205570" y="-11137"/>
                    <a:pt x="2279346" y="94373"/>
                    <a:pt x="2339864" y="104935"/>
                  </a:cubicBezTo>
                  <a:cubicBezTo>
                    <a:pt x="2405528" y="91401"/>
                    <a:pt x="2513825" y="39133"/>
                    <a:pt x="2536855" y="64334"/>
                  </a:cubicBezTo>
                  <a:cubicBezTo>
                    <a:pt x="2559885" y="89536"/>
                    <a:pt x="2473513" y="197716"/>
                    <a:pt x="2478047" y="256144"/>
                  </a:cubicBezTo>
                  <a:cubicBezTo>
                    <a:pt x="2506716" y="309062"/>
                    <a:pt x="2585969" y="384490"/>
                    <a:pt x="2564055" y="414900"/>
                  </a:cubicBezTo>
                  <a:cubicBezTo>
                    <a:pt x="2542141" y="445310"/>
                    <a:pt x="2404279" y="413054"/>
                    <a:pt x="2346562" y="438603"/>
                  </a:cubicBezTo>
                  <a:cubicBezTo>
                    <a:pt x="2303626" y="481800"/>
                    <a:pt x="2248961" y="577197"/>
                    <a:pt x="2217755" y="568193"/>
                  </a:cubicBezTo>
                  <a:cubicBezTo>
                    <a:pt x="2186548" y="559189"/>
                    <a:pt x="2199526" y="427218"/>
                    <a:pt x="2159322" y="384581"/>
                  </a:cubicBezTo>
                  <a:cubicBezTo>
                    <a:pt x="2098391" y="360510"/>
                    <a:pt x="1978265" y="346873"/>
                    <a:pt x="1976529" y="312368"/>
                  </a:cubicBezTo>
                  <a:cubicBezTo>
                    <a:pt x="1974794" y="277863"/>
                    <a:pt x="2116041" y="229452"/>
                    <a:pt x="2148910" y="177552"/>
                  </a:cubicBezTo>
                  <a:cubicBezTo>
                    <a:pt x="2181779" y="125652"/>
                    <a:pt x="2141919" y="13069"/>
                    <a:pt x="2173745" y="966"/>
                  </a:cubicBezTo>
                  <a:close/>
                  <a:moveTo>
                    <a:pt x="789841" y="1142546"/>
                  </a:moveTo>
                  <a:cubicBezTo>
                    <a:pt x="809009" y="1137982"/>
                    <a:pt x="843698" y="1204728"/>
                    <a:pt x="877698" y="1215486"/>
                  </a:cubicBezTo>
                  <a:cubicBezTo>
                    <a:pt x="916414" y="1212688"/>
                    <a:pt x="982452" y="1190734"/>
                    <a:pt x="993844" y="1207092"/>
                  </a:cubicBezTo>
                  <a:cubicBezTo>
                    <a:pt x="1005237" y="1223449"/>
                    <a:pt x="947716" y="1279455"/>
                    <a:pt x="946056" y="1313631"/>
                  </a:cubicBezTo>
                  <a:cubicBezTo>
                    <a:pt x="958667" y="1346468"/>
                    <a:pt x="998698" y="1396218"/>
                    <a:pt x="983887" y="1412142"/>
                  </a:cubicBezTo>
                  <a:cubicBezTo>
                    <a:pt x="969078" y="1428068"/>
                    <a:pt x="892221" y="1398816"/>
                    <a:pt x="857195" y="1409180"/>
                  </a:cubicBezTo>
                  <a:cubicBezTo>
                    <a:pt x="829373" y="1430895"/>
                    <a:pt x="791003" y="1481932"/>
                    <a:pt x="773730" y="1474325"/>
                  </a:cubicBezTo>
                  <a:cubicBezTo>
                    <a:pt x="756457" y="1466718"/>
                    <a:pt x="773545" y="1391308"/>
                    <a:pt x="753557" y="1363537"/>
                  </a:cubicBezTo>
                  <a:cubicBezTo>
                    <a:pt x="720306" y="1344927"/>
                    <a:pt x="652280" y="1327815"/>
                    <a:pt x="653802" y="1307706"/>
                  </a:cubicBezTo>
                  <a:cubicBezTo>
                    <a:pt x="655322" y="1287595"/>
                    <a:pt x="740011" y="1270403"/>
                    <a:pt x="762684" y="1242878"/>
                  </a:cubicBezTo>
                  <a:cubicBezTo>
                    <a:pt x="785357" y="1215351"/>
                    <a:pt x="770671" y="1147112"/>
                    <a:pt x="789841" y="1142546"/>
                  </a:cubicBezTo>
                  <a:close/>
                  <a:moveTo>
                    <a:pt x="1197156" y="536354"/>
                  </a:moveTo>
                  <a:cubicBezTo>
                    <a:pt x="1216325" y="531789"/>
                    <a:pt x="1251013" y="598535"/>
                    <a:pt x="1285014" y="609293"/>
                  </a:cubicBezTo>
                  <a:cubicBezTo>
                    <a:pt x="1323728" y="606496"/>
                    <a:pt x="1389766" y="584542"/>
                    <a:pt x="1401160" y="600900"/>
                  </a:cubicBezTo>
                  <a:cubicBezTo>
                    <a:pt x="1412553" y="617258"/>
                    <a:pt x="1355031" y="673263"/>
                    <a:pt x="1353372" y="707438"/>
                  </a:cubicBezTo>
                  <a:cubicBezTo>
                    <a:pt x="1365981" y="740276"/>
                    <a:pt x="1406013" y="790025"/>
                    <a:pt x="1391203" y="805951"/>
                  </a:cubicBezTo>
                  <a:cubicBezTo>
                    <a:pt x="1376392" y="821876"/>
                    <a:pt x="1299537" y="792624"/>
                    <a:pt x="1264510" y="802988"/>
                  </a:cubicBezTo>
                  <a:cubicBezTo>
                    <a:pt x="1236689" y="824702"/>
                    <a:pt x="1198318" y="875740"/>
                    <a:pt x="1181045" y="868132"/>
                  </a:cubicBezTo>
                  <a:cubicBezTo>
                    <a:pt x="1163771" y="860526"/>
                    <a:pt x="1180860" y="785115"/>
                    <a:pt x="1160872" y="757346"/>
                  </a:cubicBezTo>
                  <a:cubicBezTo>
                    <a:pt x="1127620" y="738735"/>
                    <a:pt x="1059596" y="721624"/>
                    <a:pt x="1061117" y="701514"/>
                  </a:cubicBezTo>
                  <a:cubicBezTo>
                    <a:pt x="1062638" y="681403"/>
                    <a:pt x="1147327" y="664212"/>
                    <a:pt x="1170000" y="636685"/>
                  </a:cubicBezTo>
                  <a:cubicBezTo>
                    <a:pt x="1192672" y="609159"/>
                    <a:pt x="1177987" y="540920"/>
                    <a:pt x="1197156" y="536354"/>
                  </a:cubicBezTo>
                  <a:close/>
                  <a:moveTo>
                    <a:pt x="136064" y="1216249"/>
                  </a:moveTo>
                  <a:cubicBezTo>
                    <a:pt x="155234" y="1211683"/>
                    <a:pt x="189922" y="1278429"/>
                    <a:pt x="223923" y="1289187"/>
                  </a:cubicBezTo>
                  <a:cubicBezTo>
                    <a:pt x="262638" y="1286389"/>
                    <a:pt x="328675" y="1264437"/>
                    <a:pt x="340069" y="1280795"/>
                  </a:cubicBezTo>
                  <a:cubicBezTo>
                    <a:pt x="351461" y="1297152"/>
                    <a:pt x="293940" y="1353156"/>
                    <a:pt x="292281" y="1387333"/>
                  </a:cubicBezTo>
                  <a:cubicBezTo>
                    <a:pt x="304891" y="1420169"/>
                    <a:pt x="344922" y="1469919"/>
                    <a:pt x="330112" y="1485844"/>
                  </a:cubicBezTo>
                  <a:cubicBezTo>
                    <a:pt x="315302" y="1501769"/>
                    <a:pt x="238446" y="1472518"/>
                    <a:pt x="203419" y="1482881"/>
                  </a:cubicBezTo>
                  <a:cubicBezTo>
                    <a:pt x="175598" y="1504596"/>
                    <a:pt x="137228" y="1555633"/>
                    <a:pt x="119954" y="1548026"/>
                  </a:cubicBezTo>
                  <a:cubicBezTo>
                    <a:pt x="102681" y="1540419"/>
                    <a:pt x="119769" y="1465009"/>
                    <a:pt x="99782" y="1437239"/>
                  </a:cubicBezTo>
                  <a:cubicBezTo>
                    <a:pt x="66529" y="1418629"/>
                    <a:pt x="-1495" y="1401517"/>
                    <a:pt x="26" y="1381407"/>
                  </a:cubicBezTo>
                  <a:cubicBezTo>
                    <a:pt x="1547" y="1361297"/>
                    <a:pt x="86236" y="1344106"/>
                    <a:pt x="108908" y="1316579"/>
                  </a:cubicBezTo>
                  <a:cubicBezTo>
                    <a:pt x="131582" y="1289052"/>
                    <a:pt x="116896" y="1220814"/>
                    <a:pt x="136064" y="1216249"/>
                  </a:cubicBezTo>
                  <a:close/>
                </a:path>
              </a:pathLst>
            </a:cu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8" name="Google Shape;158;p5"/>
            <p:cNvSpPr/>
            <p:nvPr/>
          </p:nvSpPr>
          <p:spPr>
            <a:xfrm rot="2403647">
              <a:off x="2787285" y="3085806"/>
              <a:ext cx="3720978" cy="3619631"/>
            </a:xfrm>
            <a:custGeom>
              <a:avLst/>
              <a:gdLst/>
              <a:ahLst/>
              <a:cxnLst/>
              <a:rect l="l" t="t" r="r" b="b"/>
              <a:pathLst>
                <a:path w="3698566" h="3548125" extrusionOk="0">
                  <a:moveTo>
                    <a:pt x="3356302" y="1908217"/>
                  </a:moveTo>
                  <a:lnTo>
                    <a:pt x="3483009" y="1910178"/>
                  </a:lnTo>
                  <a:cubicBezTo>
                    <a:pt x="3516754" y="1898646"/>
                    <a:pt x="3540067" y="1832854"/>
                    <a:pt x="3558780" y="1839027"/>
                  </a:cubicBezTo>
                  <a:cubicBezTo>
                    <a:pt x="3577493" y="1845202"/>
                    <a:pt x="3571990" y="1920222"/>
                    <a:pt x="3595286" y="1947223"/>
                  </a:cubicBezTo>
                  <a:cubicBezTo>
                    <a:pt x="3629708" y="1965161"/>
                    <a:pt x="3697442" y="1981132"/>
                    <a:pt x="3698555" y="2001036"/>
                  </a:cubicBezTo>
                  <a:cubicBezTo>
                    <a:pt x="3699668" y="2020939"/>
                    <a:pt x="3621312" y="2038422"/>
                    <a:pt x="3601964" y="2066642"/>
                  </a:cubicBezTo>
                  <a:cubicBezTo>
                    <a:pt x="3595464" y="2101212"/>
                    <a:pt x="3603429" y="2164568"/>
                    <a:pt x="3582465" y="2170351"/>
                  </a:cubicBezTo>
                  <a:cubicBezTo>
                    <a:pt x="3561500" y="2176134"/>
                    <a:pt x="3511432" y="2110899"/>
                    <a:pt x="3476177" y="2101337"/>
                  </a:cubicBezTo>
                  <a:cubicBezTo>
                    <a:pt x="3441099" y="2105220"/>
                    <a:pt x="3381652" y="2128527"/>
                    <a:pt x="3370942" y="2112986"/>
                  </a:cubicBezTo>
                  <a:cubicBezTo>
                    <a:pt x="3360230" y="2097445"/>
                    <a:pt x="3414354" y="2042223"/>
                    <a:pt x="3411913" y="2008096"/>
                  </a:cubicBezTo>
                  <a:cubicBezTo>
                    <a:pt x="3393377" y="1974802"/>
                    <a:pt x="3344454" y="1924537"/>
                    <a:pt x="3356302" y="1908217"/>
                  </a:cubicBezTo>
                  <a:close/>
                  <a:moveTo>
                    <a:pt x="1549556" y="3285628"/>
                  </a:moveTo>
                  <a:cubicBezTo>
                    <a:pt x="1561404" y="3269309"/>
                    <a:pt x="1642515" y="3299122"/>
                    <a:pt x="1676260" y="3287590"/>
                  </a:cubicBezTo>
                  <a:cubicBezTo>
                    <a:pt x="1710007" y="3276058"/>
                    <a:pt x="1733319" y="3210266"/>
                    <a:pt x="1752032" y="3216440"/>
                  </a:cubicBezTo>
                  <a:cubicBezTo>
                    <a:pt x="1770745" y="3222614"/>
                    <a:pt x="1765242" y="3297635"/>
                    <a:pt x="1788538" y="3324636"/>
                  </a:cubicBezTo>
                  <a:cubicBezTo>
                    <a:pt x="1822962" y="3342573"/>
                    <a:pt x="1890694" y="3358545"/>
                    <a:pt x="1891808" y="3378448"/>
                  </a:cubicBezTo>
                  <a:cubicBezTo>
                    <a:pt x="1892920" y="3398351"/>
                    <a:pt x="1814564" y="3415834"/>
                    <a:pt x="1795216" y="3444054"/>
                  </a:cubicBezTo>
                  <a:cubicBezTo>
                    <a:pt x="1788717" y="3478624"/>
                    <a:pt x="1796681" y="3541981"/>
                    <a:pt x="1775717" y="3547763"/>
                  </a:cubicBezTo>
                  <a:cubicBezTo>
                    <a:pt x="1754753" y="3553546"/>
                    <a:pt x="1704684" y="3488311"/>
                    <a:pt x="1669430" y="3478750"/>
                  </a:cubicBezTo>
                  <a:cubicBezTo>
                    <a:pt x="1634351" y="3482632"/>
                    <a:pt x="1574905" y="3505939"/>
                    <a:pt x="1564194" y="3490398"/>
                  </a:cubicBezTo>
                  <a:cubicBezTo>
                    <a:pt x="1553484" y="3474857"/>
                    <a:pt x="1607606" y="3419635"/>
                    <a:pt x="1605167" y="3385507"/>
                  </a:cubicBezTo>
                  <a:cubicBezTo>
                    <a:pt x="1586629" y="3352214"/>
                    <a:pt x="1537707" y="3301948"/>
                    <a:pt x="1549556" y="3285628"/>
                  </a:cubicBezTo>
                  <a:close/>
                  <a:moveTo>
                    <a:pt x="2691448" y="2210446"/>
                  </a:moveTo>
                  <a:cubicBezTo>
                    <a:pt x="2703297" y="2194126"/>
                    <a:pt x="2784408" y="2223938"/>
                    <a:pt x="2818153" y="2212407"/>
                  </a:cubicBezTo>
                  <a:cubicBezTo>
                    <a:pt x="2851899" y="2200876"/>
                    <a:pt x="2875212" y="2135083"/>
                    <a:pt x="2893925" y="2141257"/>
                  </a:cubicBezTo>
                  <a:cubicBezTo>
                    <a:pt x="2912637" y="2147431"/>
                    <a:pt x="2907135" y="2222452"/>
                    <a:pt x="2930430" y="2249453"/>
                  </a:cubicBezTo>
                  <a:cubicBezTo>
                    <a:pt x="2964854" y="2267390"/>
                    <a:pt x="3032588" y="2283362"/>
                    <a:pt x="3033701" y="2303265"/>
                  </a:cubicBezTo>
                  <a:cubicBezTo>
                    <a:pt x="3034813" y="2323167"/>
                    <a:pt x="2956457" y="2340651"/>
                    <a:pt x="2937109" y="2368871"/>
                  </a:cubicBezTo>
                  <a:cubicBezTo>
                    <a:pt x="2930609" y="2403441"/>
                    <a:pt x="2938573" y="2466798"/>
                    <a:pt x="2917610" y="2472580"/>
                  </a:cubicBezTo>
                  <a:cubicBezTo>
                    <a:pt x="2896645" y="2478364"/>
                    <a:pt x="2846576" y="2413128"/>
                    <a:pt x="2811323" y="2403567"/>
                  </a:cubicBezTo>
                  <a:cubicBezTo>
                    <a:pt x="2776243" y="2407449"/>
                    <a:pt x="2716797" y="2430755"/>
                    <a:pt x="2706086" y="2415215"/>
                  </a:cubicBezTo>
                  <a:cubicBezTo>
                    <a:pt x="2695376" y="2399675"/>
                    <a:pt x="2749498" y="2344452"/>
                    <a:pt x="2747059" y="2310324"/>
                  </a:cubicBezTo>
                  <a:cubicBezTo>
                    <a:pt x="2728522" y="2277032"/>
                    <a:pt x="2679599" y="2226765"/>
                    <a:pt x="2691448" y="2210446"/>
                  </a:cubicBezTo>
                  <a:close/>
                  <a:moveTo>
                    <a:pt x="2253618" y="2498035"/>
                  </a:moveTo>
                  <a:cubicBezTo>
                    <a:pt x="2256702" y="2494377"/>
                    <a:pt x="2260268" y="2492151"/>
                    <a:pt x="2264504" y="2491731"/>
                  </a:cubicBezTo>
                  <a:cubicBezTo>
                    <a:pt x="2298388" y="2488380"/>
                    <a:pt x="2341974" y="2609523"/>
                    <a:pt x="2397619" y="2635556"/>
                  </a:cubicBezTo>
                  <a:cubicBezTo>
                    <a:pt x="2464535" y="2639681"/>
                    <a:pt x="2582738" y="2617582"/>
                    <a:pt x="2598368" y="2647934"/>
                  </a:cubicBezTo>
                  <a:cubicBezTo>
                    <a:pt x="2614000" y="2678284"/>
                    <a:pt x="2502322" y="2760084"/>
                    <a:pt x="2491404" y="2817662"/>
                  </a:cubicBezTo>
                  <a:cubicBezTo>
                    <a:pt x="2505224" y="2876240"/>
                    <a:pt x="2561970" y="2969782"/>
                    <a:pt x="2532861" y="2993396"/>
                  </a:cubicBezTo>
                  <a:cubicBezTo>
                    <a:pt x="2503751" y="3017009"/>
                    <a:pt x="2379138" y="2949794"/>
                    <a:pt x="2316747" y="2959345"/>
                  </a:cubicBezTo>
                  <a:cubicBezTo>
                    <a:pt x="2264001" y="2989798"/>
                    <a:pt x="2186272" y="3067560"/>
                    <a:pt x="2158510" y="3050702"/>
                  </a:cubicBezTo>
                  <a:cubicBezTo>
                    <a:pt x="2130748" y="3033844"/>
                    <a:pt x="2177817" y="2909870"/>
                    <a:pt x="2150175" y="2858196"/>
                  </a:cubicBezTo>
                  <a:cubicBezTo>
                    <a:pt x="2097669" y="2819016"/>
                    <a:pt x="1985299" y="2774413"/>
                    <a:pt x="1992656" y="2740657"/>
                  </a:cubicBezTo>
                  <a:cubicBezTo>
                    <a:pt x="2000013" y="2706901"/>
                    <a:pt x="2149006" y="2697148"/>
                    <a:pt x="2194314" y="2655660"/>
                  </a:cubicBezTo>
                  <a:cubicBezTo>
                    <a:pt x="2233959" y="2619359"/>
                    <a:pt x="2232022" y="2523642"/>
                    <a:pt x="2253618" y="2498035"/>
                  </a:cubicBezTo>
                  <a:close/>
                  <a:moveTo>
                    <a:pt x="3326119" y="999200"/>
                  </a:moveTo>
                  <a:cubicBezTo>
                    <a:pt x="3337969" y="982880"/>
                    <a:pt x="3419079" y="1012693"/>
                    <a:pt x="3452824" y="1001162"/>
                  </a:cubicBezTo>
                  <a:cubicBezTo>
                    <a:pt x="3486571" y="989630"/>
                    <a:pt x="3509883" y="923837"/>
                    <a:pt x="3528596" y="930012"/>
                  </a:cubicBezTo>
                  <a:cubicBezTo>
                    <a:pt x="3547309" y="936186"/>
                    <a:pt x="3541806" y="1011206"/>
                    <a:pt x="3565102" y="1038207"/>
                  </a:cubicBezTo>
                  <a:cubicBezTo>
                    <a:pt x="3599525" y="1056145"/>
                    <a:pt x="3667259" y="1072117"/>
                    <a:pt x="3668371" y="1092019"/>
                  </a:cubicBezTo>
                  <a:cubicBezTo>
                    <a:pt x="3669484" y="1111922"/>
                    <a:pt x="3591128" y="1129406"/>
                    <a:pt x="3571780" y="1157626"/>
                  </a:cubicBezTo>
                  <a:cubicBezTo>
                    <a:pt x="3565281" y="1192195"/>
                    <a:pt x="3573245" y="1255553"/>
                    <a:pt x="3552281" y="1261335"/>
                  </a:cubicBezTo>
                  <a:cubicBezTo>
                    <a:pt x="3531317" y="1267118"/>
                    <a:pt x="3481248" y="1201883"/>
                    <a:pt x="3445994" y="1192322"/>
                  </a:cubicBezTo>
                  <a:cubicBezTo>
                    <a:pt x="3410915" y="1196204"/>
                    <a:pt x="3351469" y="1219510"/>
                    <a:pt x="3340758" y="1203969"/>
                  </a:cubicBezTo>
                  <a:cubicBezTo>
                    <a:pt x="3330048" y="1188429"/>
                    <a:pt x="3384170" y="1133207"/>
                    <a:pt x="3381730" y="1099078"/>
                  </a:cubicBezTo>
                  <a:cubicBezTo>
                    <a:pt x="3363193" y="1065787"/>
                    <a:pt x="3314270" y="1015520"/>
                    <a:pt x="3326119" y="999200"/>
                  </a:cubicBezTo>
                  <a:close/>
                  <a:moveTo>
                    <a:pt x="2888288" y="1286790"/>
                  </a:moveTo>
                  <a:cubicBezTo>
                    <a:pt x="2891374" y="1283132"/>
                    <a:pt x="2894940" y="1280905"/>
                    <a:pt x="2899174" y="1280486"/>
                  </a:cubicBezTo>
                  <a:cubicBezTo>
                    <a:pt x="2933059" y="1277135"/>
                    <a:pt x="2976646" y="1398277"/>
                    <a:pt x="3032290" y="1424311"/>
                  </a:cubicBezTo>
                  <a:cubicBezTo>
                    <a:pt x="3099206" y="1428436"/>
                    <a:pt x="3217409" y="1406337"/>
                    <a:pt x="3233040" y="1436688"/>
                  </a:cubicBezTo>
                  <a:cubicBezTo>
                    <a:pt x="3248671" y="1467038"/>
                    <a:pt x="3136994" y="1548839"/>
                    <a:pt x="3126076" y="1606416"/>
                  </a:cubicBezTo>
                  <a:cubicBezTo>
                    <a:pt x="3139895" y="1664994"/>
                    <a:pt x="3196642" y="1758536"/>
                    <a:pt x="3167532" y="1782151"/>
                  </a:cubicBezTo>
                  <a:cubicBezTo>
                    <a:pt x="3138423" y="1805764"/>
                    <a:pt x="3013809" y="1738549"/>
                    <a:pt x="2951418" y="1748100"/>
                  </a:cubicBezTo>
                  <a:cubicBezTo>
                    <a:pt x="2898673" y="1778552"/>
                    <a:pt x="2820944" y="1856315"/>
                    <a:pt x="2793181" y="1839457"/>
                  </a:cubicBezTo>
                  <a:cubicBezTo>
                    <a:pt x="2765419" y="1822599"/>
                    <a:pt x="2812488" y="1698625"/>
                    <a:pt x="2784845" y="1646951"/>
                  </a:cubicBezTo>
                  <a:cubicBezTo>
                    <a:pt x="2732339" y="1607771"/>
                    <a:pt x="2619970" y="1563168"/>
                    <a:pt x="2627327" y="1529411"/>
                  </a:cubicBezTo>
                  <a:cubicBezTo>
                    <a:pt x="2634684" y="1495655"/>
                    <a:pt x="2783678" y="1485903"/>
                    <a:pt x="2828986" y="1444415"/>
                  </a:cubicBezTo>
                  <a:cubicBezTo>
                    <a:pt x="2868631" y="1408114"/>
                    <a:pt x="2866693" y="1312397"/>
                    <a:pt x="2888288" y="1286790"/>
                  </a:cubicBezTo>
                  <a:close/>
                  <a:moveTo>
                    <a:pt x="2096267" y="1930065"/>
                  </a:moveTo>
                  <a:cubicBezTo>
                    <a:pt x="2108116" y="1913745"/>
                    <a:pt x="2189226" y="1943559"/>
                    <a:pt x="2222972" y="1932027"/>
                  </a:cubicBezTo>
                  <a:cubicBezTo>
                    <a:pt x="2256718" y="1920495"/>
                    <a:pt x="2280030" y="1854702"/>
                    <a:pt x="2298743" y="1860876"/>
                  </a:cubicBezTo>
                  <a:cubicBezTo>
                    <a:pt x="2317456" y="1867050"/>
                    <a:pt x="2311953" y="1942070"/>
                    <a:pt x="2335249" y="1969072"/>
                  </a:cubicBezTo>
                  <a:cubicBezTo>
                    <a:pt x="2369672" y="1987009"/>
                    <a:pt x="2437405" y="2002981"/>
                    <a:pt x="2438518" y="2022885"/>
                  </a:cubicBezTo>
                  <a:cubicBezTo>
                    <a:pt x="2439631" y="2042788"/>
                    <a:pt x="2361276" y="2060271"/>
                    <a:pt x="2341928" y="2088491"/>
                  </a:cubicBezTo>
                  <a:cubicBezTo>
                    <a:pt x="2335428" y="2123060"/>
                    <a:pt x="2343392" y="2186417"/>
                    <a:pt x="2322428" y="2192199"/>
                  </a:cubicBezTo>
                  <a:cubicBezTo>
                    <a:pt x="2301464" y="2197982"/>
                    <a:pt x="2251395" y="2132747"/>
                    <a:pt x="2216141" y="2123186"/>
                  </a:cubicBezTo>
                  <a:cubicBezTo>
                    <a:pt x="2181062" y="2127069"/>
                    <a:pt x="2121616" y="2150375"/>
                    <a:pt x="2110905" y="2134834"/>
                  </a:cubicBezTo>
                  <a:cubicBezTo>
                    <a:pt x="2100194" y="2119293"/>
                    <a:pt x="2154317" y="2064072"/>
                    <a:pt x="2151877" y="2029944"/>
                  </a:cubicBezTo>
                  <a:cubicBezTo>
                    <a:pt x="2133340" y="1996651"/>
                    <a:pt x="2084418" y="1946385"/>
                    <a:pt x="2096267" y="1930065"/>
                  </a:cubicBezTo>
                  <a:close/>
                  <a:moveTo>
                    <a:pt x="1406698" y="2457694"/>
                  </a:moveTo>
                  <a:cubicBezTo>
                    <a:pt x="1418547" y="2441374"/>
                    <a:pt x="1499658" y="2471186"/>
                    <a:pt x="1533403" y="2459655"/>
                  </a:cubicBezTo>
                  <a:cubicBezTo>
                    <a:pt x="1567149" y="2448124"/>
                    <a:pt x="1590462" y="2382330"/>
                    <a:pt x="1609175" y="2388505"/>
                  </a:cubicBezTo>
                  <a:cubicBezTo>
                    <a:pt x="1627887" y="2394678"/>
                    <a:pt x="1622385" y="2469699"/>
                    <a:pt x="1645680" y="2496700"/>
                  </a:cubicBezTo>
                  <a:cubicBezTo>
                    <a:pt x="1680104" y="2514638"/>
                    <a:pt x="1747838" y="2530609"/>
                    <a:pt x="1748951" y="2550512"/>
                  </a:cubicBezTo>
                  <a:cubicBezTo>
                    <a:pt x="1750064" y="2570416"/>
                    <a:pt x="1671708" y="2587900"/>
                    <a:pt x="1652359" y="2616119"/>
                  </a:cubicBezTo>
                  <a:cubicBezTo>
                    <a:pt x="1645859" y="2650689"/>
                    <a:pt x="1653824" y="2714046"/>
                    <a:pt x="1632860" y="2719828"/>
                  </a:cubicBezTo>
                  <a:cubicBezTo>
                    <a:pt x="1611895" y="2725611"/>
                    <a:pt x="1561827" y="2660376"/>
                    <a:pt x="1526573" y="2650815"/>
                  </a:cubicBezTo>
                  <a:cubicBezTo>
                    <a:pt x="1491494" y="2654698"/>
                    <a:pt x="1432047" y="2678003"/>
                    <a:pt x="1421337" y="2662463"/>
                  </a:cubicBezTo>
                  <a:cubicBezTo>
                    <a:pt x="1410626" y="2646922"/>
                    <a:pt x="1464749" y="2591701"/>
                    <a:pt x="1462309" y="2557572"/>
                  </a:cubicBezTo>
                  <a:cubicBezTo>
                    <a:pt x="1443772" y="2524279"/>
                    <a:pt x="1394849" y="2474013"/>
                    <a:pt x="1406698" y="2457694"/>
                  </a:cubicBezTo>
                  <a:close/>
                  <a:moveTo>
                    <a:pt x="2730938" y="718820"/>
                  </a:moveTo>
                  <a:cubicBezTo>
                    <a:pt x="2742787" y="702500"/>
                    <a:pt x="2823897" y="732313"/>
                    <a:pt x="2857643" y="720781"/>
                  </a:cubicBezTo>
                  <a:cubicBezTo>
                    <a:pt x="2891389" y="709249"/>
                    <a:pt x="2914702" y="643456"/>
                    <a:pt x="2933414" y="649631"/>
                  </a:cubicBezTo>
                  <a:cubicBezTo>
                    <a:pt x="2952127" y="655805"/>
                    <a:pt x="2946625" y="730825"/>
                    <a:pt x="2969920" y="757827"/>
                  </a:cubicBezTo>
                  <a:cubicBezTo>
                    <a:pt x="3004344" y="775764"/>
                    <a:pt x="3072077" y="791735"/>
                    <a:pt x="3073190" y="811639"/>
                  </a:cubicBezTo>
                  <a:cubicBezTo>
                    <a:pt x="3074303" y="831542"/>
                    <a:pt x="2995947" y="849025"/>
                    <a:pt x="2976599" y="877245"/>
                  </a:cubicBezTo>
                  <a:cubicBezTo>
                    <a:pt x="2970099" y="911814"/>
                    <a:pt x="2978063" y="975171"/>
                    <a:pt x="2957099" y="980954"/>
                  </a:cubicBezTo>
                  <a:cubicBezTo>
                    <a:pt x="2936134" y="986737"/>
                    <a:pt x="2886066" y="921502"/>
                    <a:pt x="2850813" y="911940"/>
                  </a:cubicBezTo>
                  <a:cubicBezTo>
                    <a:pt x="2815734" y="915823"/>
                    <a:pt x="2756287" y="939130"/>
                    <a:pt x="2745577" y="923589"/>
                  </a:cubicBezTo>
                  <a:cubicBezTo>
                    <a:pt x="2734866" y="908048"/>
                    <a:pt x="2788988" y="852826"/>
                    <a:pt x="2786549" y="818698"/>
                  </a:cubicBezTo>
                  <a:cubicBezTo>
                    <a:pt x="2768011" y="785405"/>
                    <a:pt x="2719088" y="735140"/>
                    <a:pt x="2730938" y="718820"/>
                  </a:cubicBezTo>
                  <a:close/>
                  <a:moveTo>
                    <a:pt x="811517" y="2177313"/>
                  </a:moveTo>
                  <a:cubicBezTo>
                    <a:pt x="823366" y="2160993"/>
                    <a:pt x="904476" y="2190806"/>
                    <a:pt x="938222" y="2179274"/>
                  </a:cubicBezTo>
                  <a:cubicBezTo>
                    <a:pt x="971968" y="2167743"/>
                    <a:pt x="995281" y="2101950"/>
                    <a:pt x="1013993" y="2108125"/>
                  </a:cubicBezTo>
                  <a:cubicBezTo>
                    <a:pt x="1032706" y="2114298"/>
                    <a:pt x="1027204" y="2189319"/>
                    <a:pt x="1050499" y="2216320"/>
                  </a:cubicBezTo>
                  <a:cubicBezTo>
                    <a:pt x="1084923" y="2234258"/>
                    <a:pt x="1152657" y="2250229"/>
                    <a:pt x="1153769" y="2270132"/>
                  </a:cubicBezTo>
                  <a:cubicBezTo>
                    <a:pt x="1154882" y="2290035"/>
                    <a:pt x="1076526" y="2307518"/>
                    <a:pt x="1057178" y="2335738"/>
                  </a:cubicBezTo>
                  <a:cubicBezTo>
                    <a:pt x="1050678" y="2370308"/>
                    <a:pt x="1058643" y="2433665"/>
                    <a:pt x="1037679" y="2439447"/>
                  </a:cubicBezTo>
                  <a:cubicBezTo>
                    <a:pt x="1016715" y="2445230"/>
                    <a:pt x="966645" y="2379995"/>
                    <a:pt x="931392" y="2370434"/>
                  </a:cubicBezTo>
                  <a:cubicBezTo>
                    <a:pt x="896312" y="2374317"/>
                    <a:pt x="836866" y="2397623"/>
                    <a:pt x="826155" y="2382082"/>
                  </a:cubicBezTo>
                  <a:cubicBezTo>
                    <a:pt x="815445" y="2366542"/>
                    <a:pt x="869567" y="2311319"/>
                    <a:pt x="867128" y="2277191"/>
                  </a:cubicBezTo>
                  <a:cubicBezTo>
                    <a:pt x="848591" y="2243899"/>
                    <a:pt x="799668" y="2193632"/>
                    <a:pt x="811517" y="2177313"/>
                  </a:cubicBezTo>
                  <a:close/>
                  <a:moveTo>
                    <a:pt x="2002987" y="1032795"/>
                  </a:moveTo>
                  <a:cubicBezTo>
                    <a:pt x="2014836" y="1016475"/>
                    <a:pt x="2095946" y="1046287"/>
                    <a:pt x="2129691" y="1034755"/>
                  </a:cubicBezTo>
                  <a:cubicBezTo>
                    <a:pt x="2163438" y="1023224"/>
                    <a:pt x="2186750" y="957431"/>
                    <a:pt x="2205464" y="963605"/>
                  </a:cubicBezTo>
                  <a:cubicBezTo>
                    <a:pt x="2224176" y="969779"/>
                    <a:pt x="2218673" y="1044800"/>
                    <a:pt x="2241969" y="1071801"/>
                  </a:cubicBezTo>
                  <a:cubicBezTo>
                    <a:pt x="2276392" y="1089739"/>
                    <a:pt x="2344126" y="1105710"/>
                    <a:pt x="2345239" y="1125613"/>
                  </a:cubicBezTo>
                  <a:cubicBezTo>
                    <a:pt x="2346352" y="1145516"/>
                    <a:pt x="2267997" y="1163000"/>
                    <a:pt x="2248647" y="1191219"/>
                  </a:cubicBezTo>
                  <a:cubicBezTo>
                    <a:pt x="2242148" y="1225789"/>
                    <a:pt x="2250112" y="1289146"/>
                    <a:pt x="2229148" y="1294928"/>
                  </a:cubicBezTo>
                  <a:cubicBezTo>
                    <a:pt x="2208184" y="1300712"/>
                    <a:pt x="2158115" y="1235477"/>
                    <a:pt x="2122861" y="1225915"/>
                  </a:cubicBezTo>
                  <a:cubicBezTo>
                    <a:pt x="2087783" y="1229798"/>
                    <a:pt x="2028336" y="1253104"/>
                    <a:pt x="2017625" y="1237564"/>
                  </a:cubicBezTo>
                  <a:cubicBezTo>
                    <a:pt x="2006914" y="1222023"/>
                    <a:pt x="2061037" y="1166801"/>
                    <a:pt x="2058597" y="1132672"/>
                  </a:cubicBezTo>
                  <a:cubicBezTo>
                    <a:pt x="2040061" y="1099380"/>
                    <a:pt x="1991137" y="1049113"/>
                    <a:pt x="2002987" y="1032795"/>
                  </a:cubicBezTo>
                  <a:close/>
                  <a:moveTo>
                    <a:pt x="1565156" y="1320384"/>
                  </a:moveTo>
                  <a:cubicBezTo>
                    <a:pt x="1568241" y="1316726"/>
                    <a:pt x="1571807" y="1314499"/>
                    <a:pt x="1576042" y="1314079"/>
                  </a:cubicBezTo>
                  <a:cubicBezTo>
                    <a:pt x="1609927" y="1310729"/>
                    <a:pt x="1653513" y="1431871"/>
                    <a:pt x="1709157" y="1457905"/>
                  </a:cubicBezTo>
                  <a:cubicBezTo>
                    <a:pt x="1776074" y="1462030"/>
                    <a:pt x="1894277" y="1439931"/>
                    <a:pt x="1909908" y="1470281"/>
                  </a:cubicBezTo>
                  <a:cubicBezTo>
                    <a:pt x="1925538" y="1500632"/>
                    <a:pt x="1813861" y="1582433"/>
                    <a:pt x="1802944" y="1640011"/>
                  </a:cubicBezTo>
                  <a:cubicBezTo>
                    <a:pt x="1816763" y="1698588"/>
                    <a:pt x="1873509" y="1792130"/>
                    <a:pt x="1844400" y="1815744"/>
                  </a:cubicBezTo>
                  <a:cubicBezTo>
                    <a:pt x="1815290" y="1839357"/>
                    <a:pt x="1690677" y="1772142"/>
                    <a:pt x="1628285" y="1781693"/>
                  </a:cubicBezTo>
                  <a:cubicBezTo>
                    <a:pt x="1575539" y="1812146"/>
                    <a:pt x="1497811" y="1889908"/>
                    <a:pt x="1470048" y="1873051"/>
                  </a:cubicBezTo>
                  <a:cubicBezTo>
                    <a:pt x="1442287" y="1856192"/>
                    <a:pt x="1489355" y="1732219"/>
                    <a:pt x="1461713" y="1680544"/>
                  </a:cubicBezTo>
                  <a:cubicBezTo>
                    <a:pt x="1409207" y="1641364"/>
                    <a:pt x="1296838" y="1596761"/>
                    <a:pt x="1304195" y="1563005"/>
                  </a:cubicBezTo>
                  <a:cubicBezTo>
                    <a:pt x="1311551" y="1529249"/>
                    <a:pt x="1460546" y="1519496"/>
                    <a:pt x="1505854" y="1478009"/>
                  </a:cubicBezTo>
                  <a:cubicBezTo>
                    <a:pt x="1545498" y="1441707"/>
                    <a:pt x="1543560" y="1345990"/>
                    <a:pt x="1565156" y="1320384"/>
                  </a:cubicBezTo>
                  <a:close/>
                  <a:moveTo>
                    <a:pt x="438007" y="1771209"/>
                  </a:moveTo>
                  <a:cubicBezTo>
                    <a:pt x="465091" y="1750573"/>
                    <a:pt x="565771" y="1830817"/>
                    <a:pt x="626799" y="1823773"/>
                  </a:cubicBezTo>
                  <a:cubicBezTo>
                    <a:pt x="685924" y="1792165"/>
                    <a:pt x="774941" y="1711319"/>
                    <a:pt x="804175" y="1728950"/>
                  </a:cubicBezTo>
                  <a:cubicBezTo>
                    <a:pt x="833409" y="1746581"/>
                    <a:pt x="781279" y="1874822"/>
                    <a:pt x="802203" y="1929562"/>
                  </a:cubicBezTo>
                  <a:cubicBezTo>
                    <a:pt x="844710" y="1972172"/>
                    <a:pt x="942106" y="2022014"/>
                    <a:pt x="929721" y="2057392"/>
                  </a:cubicBezTo>
                  <a:cubicBezTo>
                    <a:pt x="917336" y="2092769"/>
                    <a:pt x="775987" y="2100954"/>
                    <a:pt x="727891" y="2141829"/>
                  </a:cubicBezTo>
                  <a:cubicBezTo>
                    <a:pt x="698976" y="2195433"/>
                    <a:pt x="673624" y="2302419"/>
                    <a:pt x="641145" y="2302640"/>
                  </a:cubicBezTo>
                  <a:cubicBezTo>
                    <a:pt x="608666" y="2302860"/>
                    <a:pt x="583667" y="2172629"/>
                    <a:pt x="533019" y="2143150"/>
                  </a:cubicBezTo>
                  <a:lnTo>
                    <a:pt x="337249" y="2125770"/>
                  </a:lnTo>
                  <a:cubicBezTo>
                    <a:pt x="325796" y="2093175"/>
                    <a:pt x="447502" y="2006678"/>
                    <a:pt x="464295" y="1947584"/>
                  </a:cubicBezTo>
                  <a:cubicBezTo>
                    <a:pt x="478989" y="1895878"/>
                    <a:pt x="427106" y="1815419"/>
                    <a:pt x="432049" y="1782289"/>
                  </a:cubicBezTo>
                  <a:cubicBezTo>
                    <a:pt x="432755" y="1777556"/>
                    <a:pt x="434622" y="1773789"/>
                    <a:pt x="438007" y="1771209"/>
                  </a:cubicBezTo>
                  <a:close/>
                  <a:moveTo>
                    <a:pt x="1500008" y="590788"/>
                  </a:moveTo>
                  <a:cubicBezTo>
                    <a:pt x="1507172" y="571936"/>
                    <a:pt x="1593258" y="579478"/>
                    <a:pt x="1622809" y="559516"/>
                  </a:cubicBezTo>
                  <a:cubicBezTo>
                    <a:pt x="1652360" y="539554"/>
                    <a:pt x="1657639" y="469952"/>
                    <a:pt x="1677315" y="471013"/>
                  </a:cubicBezTo>
                  <a:cubicBezTo>
                    <a:pt x="1696992" y="472074"/>
                    <a:pt x="1711317" y="545919"/>
                    <a:pt x="1740869" y="565882"/>
                  </a:cubicBezTo>
                  <a:cubicBezTo>
                    <a:pt x="1778787" y="574184"/>
                    <a:pt x="1848339" y="571870"/>
                    <a:pt x="1854623" y="590787"/>
                  </a:cubicBezTo>
                  <a:cubicBezTo>
                    <a:pt x="1860907" y="609705"/>
                    <a:pt x="1789859" y="647089"/>
                    <a:pt x="1778572" y="679389"/>
                  </a:cubicBezTo>
                  <a:cubicBezTo>
                    <a:pt x="1781347" y="714455"/>
                    <a:pt x="1805618" y="773518"/>
                    <a:pt x="1786898" y="784586"/>
                  </a:cubicBezTo>
                  <a:cubicBezTo>
                    <a:pt x="1768178" y="795655"/>
                    <a:pt x="1702779" y="745799"/>
                    <a:pt x="1666252" y="745799"/>
                  </a:cubicBezTo>
                  <a:cubicBezTo>
                    <a:pt x="1633412" y="758728"/>
                    <a:pt x="1582138" y="796781"/>
                    <a:pt x="1567734" y="784586"/>
                  </a:cubicBezTo>
                  <a:cubicBezTo>
                    <a:pt x="1553329" y="772391"/>
                    <a:pt x="1591110" y="704928"/>
                    <a:pt x="1579823" y="672628"/>
                  </a:cubicBezTo>
                  <a:cubicBezTo>
                    <a:pt x="1553218" y="645348"/>
                    <a:pt x="1492844" y="609639"/>
                    <a:pt x="1500008" y="590788"/>
                  </a:cubicBezTo>
                  <a:close/>
                  <a:moveTo>
                    <a:pt x="2173745" y="966"/>
                  </a:moveTo>
                  <a:cubicBezTo>
                    <a:pt x="2205570" y="-11137"/>
                    <a:pt x="2279346" y="94373"/>
                    <a:pt x="2339864" y="104935"/>
                  </a:cubicBezTo>
                  <a:cubicBezTo>
                    <a:pt x="2405528" y="91401"/>
                    <a:pt x="2513825" y="39133"/>
                    <a:pt x="2536855" y="64334"/>
                  </a:cubicBezTo>
                  <a:cubicBezTo>
                    <a:pt x="2559885" y="89536"/>
                    <a:pt x="2473513" y="197716"/>
                    <a:pt x="2478047" y="256144"/>
                  </a:cubicBezTo>
                  <a:cubicBezTo>
                    <a:pt x="2506716" y="309062"/>
                    <a:pt x="2585969" y="384490"/>
                    <a:pt x="2564055" y="414900"/>
                  </a:cubicBezTo>
                  <a:cubicBezTo>
                    <a:pt x="2542141" y="445310"/>
                    <a:pt x="2404279" y="413054"/>
                    <a:pt x="2346562" y="438603"/>
                  </a:cubicBezTo>
                  <a:cubicBezTo>
                    <a:pt x="2303626" y="481800"/>
                    <a:pt x="2248961" y="577197"/>
                    <a:pt x="2217755" y="568193"/>
                  </a:cubicBezTo>
                  <a:cubicBezTo>
                    <a:pt x="2186548" y="559189"/>
                    <a:pt x="2199526" y="427218"/>
                    <a:pt x="2159322" y="384581"/>
                  </a:cubicBezTo>
                  <a:cubicBezTo>
                    <a:pt x="2098391" y="360510"/>
                    <a:pt x="1978265" y="346873"/>
                    <a:pt x="1976529" y="312368"/>
                  </a:cubicBezTo>
                  <a:cubicBezTo>
                    <a:pt x="1974794" y="277863"/>
                    <a:pt x="2116041" y="229452"/>
                    <a:pt x="2148910" y="177552"/>
                  </a:cubicBezTo>
                  <a:cubicBezTo>
                    <a:pt x="2181779" y="125652"/>
                    <a:pt x="2141919" y="13069"/>
                    <a:pt x="2173745" y="966"/>
                  </a:cubicBezTo>
                  <a:close/>
                  <a:moveTo>
                    <a:pt x="789841" y="1142546"/>
                  </a:moveTo>
                  <a:cubicBezTo>
                    <a:pt x="809009" y="1137982"/>
                    <a:pt x="843698" y="1204728"/>
                    <a:pt x="877698" y="1215486"/>
                  </a:cubicBezTo>
                  <a:cubicBezTo>
                    <a:pt x="916414" y="1212688"/>
                    <a:pt x="982452" y="1190734"/>
                    <a:pt x="993844" y="1207092"/>
                  </a:cubicBezTo>
                  <a:cubicBezTo>
                    <a:pt x="1005237" y="1223449"/>
                    <a:pt x="947716" y="1279455"/>
                    <a:pt x="946056" y="1313631"/>
                  </a:cubicBezTo>
                  <a:cubicBezTo>
                    <a:pt x="958667" y="1346468"/>
                    <a:pt x="998698" y="1396218"/>
                    <a:pt x="983887" y="1412142"/>
                  </a:cubicBezTo>
                  <a:cubicBezTo>
                    <a:pt x="969078" y="1428068"/>
                    <a:pt x="892221" y="1398816"/>
                    <a:pt x="857195" y="1409180"/>
                  </a:cubicBezTo>
                  <a:cubicBezTo>
                    <a:pt x="829373" y="1430895"/>
                    <a:pt x="791003" y="1481932"/>
                    <a:pt x="773730" y="1474325"/>
                  </a:cubicBezTo>
                  <a:cubicBezTo>
                    <a:pt x="756457" y="1466718"/>
                    <a:pt x="773545" y="1391308"/>
                    <a:pt x="753557" y="1363537"/>
                  </a:cubicBezTo>
                  <a:cubicBezTo>
                    <a:pt x="720306" y="1344927"/>
                    <a:pt x="652280" y="1327815"/>
                    <a:pt x="653802" y="1307706"/>
                  </a:cubicBezTo>
                  <a:cubicBezTo>
                    <a:pt x="655322" y="1287595"/>
                    <a:pt x="740011" y="1270403"/>
                    <a:pt x="762684" y="1242878"/>
                  </a:cubicBezTo>
                  <a:cubicBezTo>
                    <a:pt x="785357" y="1215351"/>
                    <a:pt x="770671" y="1147112"/>
                    <a:pt x="789841" y="1142546"/>
                  </a:cubicBezTo>
                  <a:close/>
                  <a:moveTo>
                    <a:pt x="1197156" y="536354"/>
                  </a:moveTo>
                  <a:cubicBezTo>
                    <a:pt x="1216325" y="531789"/>
                    <a:pt x="1251013" y="598535"/>
                    <a:pt x="1285014" y="609293"/>
                  </a:cubicBezTo>
                  <a:cubicBezTo>
                    <a:pt x="1323728" y="606496"/>
                    <a:pt x="1389766" y="584542"/>
                    <a:pt x="1401160" y="600900"/>
                  </a:cubicBezTo>
                  <a:cubicBezTo>
                    <a:pt x="1412553" y="617258"/>
                    <a:pt x="1355031" y="673263"/>
                    <a:pt x="1353372" y="707438"/>
                  </a:cubicBezTo>
                  <a:cubicBezTo>
                    <a:pt x="1365981" y="740276"/>
                    <a:pt x="1406013" y="790025"/>
                    <a:pt x="1391203" y="805951"/>
                  </a:cubicBezTo>
                  <a:cubicBezTo>
                    <a:pt x="1376392" y="821876"/>
                    <a:pt x="1299537" y="792624"/>
                    <a:pt x="1264510" y="802988"/>
                  </a:cubicBezTo>
                  <a:cubicBezTo>
                    <a:pt x="1236689" y="824702"/>
                    <a:pt x="1198318" y="875740"/>
                    <a:pt x="1181045" y="868132"/>
                  </a:cubicBezTo>
                  <a:cubicBezTo>
                    <a:pt x="1163771" y="860526"/>
                    <a:pt x="1180860" y="785115"/>
                    <a:pt x="1160872" y="757346"/>
                  </a:cubicBezTo>
                  <a:cubicBezTo>
                    <a:pt x="1127620" y="738735"/>
                    <a:pt x="1059596" y="721624"/>
                    <a:pt x="1061117" y="701514"/>
                  </a:cubicBezTo>
                  <a:cubicBezTo>
                    <a:pt x="1062638" y="681403"/>
                    <a:pt x="1147327" y="664212"/>
                    <a:pt x="1170000" y="636685"/>
                  </a:cubicBezTo>
                  <a:cubicBezTo>
                    <a:pt x="1192672" y="609159"/>
                    <a:pt x="1177987" y="540920"/>
                    <a:pt x="1197156" y="536354"/>
                  </a:cubicBezTo>
                  <a:close/>
                  <a:moveTo>
                    <a:pt x="136064" y="1216249"/>
                  </a:moveTo>
                  <a:cubicBezTo>
                    <a:pt x="155234" y="1211683"/>
                    <a:pt x="189922" y="1278429"/>
                    <a:pt x="223923" y="1289187"/>
                  </a:cubicBezTo>
                  <a:cubicBezTo>
                    <a:pt x="262638" y="1286389"/>
                    <a:pt x="328675" y="1264437"/>
                    <a:pt x="340069" y="1280795"/>
                  </a:cubicBezTo>
                  <a:cubicBezTo>
                    <a:pt x="351461" y="1297152"/>
                    <a:pt x="293940" y="1353156"/>
                    <a:pt x="292281" y="1387333"/>
                  </a:cubicBezTo>
                  <a:cubicBezTo>
                    <a:pt x="304891" y="1420169"/>
                    <a:pt x="344922" y="1469919"/>
                    <a:pt x="330112" y="1485844"/>
                  </a:cubicBezTo>
                  <a:cubicBezTo>
                    <a:pt x="315302" y="1501769"/>
                    <a:pt x="238446" y="1472518"/>
                    <a:pt x="203419" y="1482881"/>
                  </a:cubicBezTo>
                  <a:cubicBezTo>
                    <a:pt x="175598" y="1504596"/>
                    <a:pt x="137228" y="1555633"/>
                    <a:pt x="119954" y="1548026"/>
                  </a:cubicBezTo>
                  <a:cubicBezTo>
                    <a:pt x="102681" y="1540419"/>
                    <a:pt x="119769" y="1465009"/>
                    <a:pt x="99782" y="1437239"/>
                  </a:cubicBezTo>
                  <a:cubicBezTo>
                    <a:pt x="66529" y="1418629"/>
                    <a:pt x="-1495" y="1401517"/>
                    <a:pt x="26" y="1381407"/>
                  </a:cubicBezTo>
                  <a:cubicBezTo>
                    <a:pt x="1547" y="1361297"/>
                    <a:pt x="86236" y="1344106"/>
                    <a:pt x="108908" y="1316579"/>
                  </a:cubicBezTo>
                  <a:cubicBezTo>
                    <a:pt x="131582" y="1289052"/>
                    <a:pt x="116896" y="1220814"/>
                    <a:pt x="136064" y="1216249"/>
                  </a:cubicBezTo>
                  <a:close/>
                </a:path>
              </a:pathLst>
            </a:cu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59" name="Google Shape;159;p5"/>
            <p:cNvSpPr/>
            <p:nvPr/>
          </p:nvSpPr>
          <p:spPr>
            <a:xfrm rot="2403647">
              <a:off x="5377786" y="50291"/>
              <a:ext cx="3720978" cy="3619631"/>
            </a:xfrm>
            <a:custGeom>
              <a:avLst/>
              <a:gdLst/>
              <a:ahLst/>
              <a:cxnLst/>
              <a:rect l="l" t="t" r="r" b="b"/>
              <a:pathLst>
                <a:path w="3698566" h="3548125" extrusionOk="0">
                  <a:moveTo>
                    <a:pt x="3356302" y="1908217"/>
                  </a:moveTo>
                  <a:lnTo>
                    <a:pt x="3483009" y="1910178"/>
                  </a:lnTo>
                  <a:cubicBezTo>
                    <a:pt x="3516754" y="1898646"/>
                    <a:pt x="3540067" y="1832854"/>
                    <a:pt x="3558780" y="1839027"/>
                  </a:cubicBezTo>
                  <a:cubicBezTo>
                    <a:pt x="3577493" y="1845202"/>
                    <a:pt x="3571990" y="1920222"/>
                    <a:pt x="3595286" y="1947223"/>
                  </a:cubicBezTo>
                  <a:cubicBezTo>
                    <a:pt x="3629708" y="1965161"/>
                    <a:pt x="3697442" y="1981132"/>
                    <a:pt x="3698555" y="2001036"/>
                  </a:cubicBezTo>
                  <a:cubicBezTo>
                    <a:pt x="3699668" y="2020939"/>
                    <a:pt x="3621312" y="2038422"/>
                    <a:pt x="3601964" y="2066642"/>
                  </a:cubicBezTo>
                  <a:cubicBezTo>
                    <a:pt x="3595464" y="2101212"/>
                    <a:pt x="3603429" y="2164568"/>
                    <a:pt x="3582465" y="2170351"/>
                  </a:cubicBezTo>
                  <a:cubicBezTo>
                    <a:pt x="3561500" y="2176134"/>
                    <a:pt x="3511432" y="2110899"/>
                    <a:pt x="3476177" y="2101337"/>
                  </a:cubicBezTo>
                  <a:cubicBezTo>
                    <a:pt x="3441099" y="2105220"/>
                    <a:pt x="3381652" y="2128527"/>
                    <a:pt x="3370942" y="2112986"/>
                  </a:cubicBezTo>
                  <a:cubicBezTo>
                    <a:pt x="3360230" y="2097445"/>
                    <a:pt x="3414354" y="2042223"/>
                    <a:pt x="3411913" y="2008096"/>
                  </a:cubicBezTo>
                  <a:cubicBezTo>
                    <a:pt x="3393377" y="1974802"/>
                    <a:pt x="3344454" y="1924537"/>
                    <a:pt x="3356302" y="1908217"/>
                  </a:cubicBezTo>
                  <a:close/>
                  <a:moveTo>
                    <a:pt x="1549556" y="3285628"/>
                  </a:moveTo>
                  <a:cubicBezTo>
                    <a:pt x="1561404" y="3269309"/>
                    <a:pt x="1642515" y="3299122"/>
                    <a:pt x="1676260" y="3287590"/>
                  </a:cubicBezTo>
                  <a:cubicBezTo>
                    <a:pt x="1710007" y="3276058"/>
                    <a:pt x="1733319" y="3210266"/>
                    <a:pt x="1752032" y="3216440"/>
                  </a:cubicBezTo>
                  <a:cubicBezTo>
                    <a:pt x="1770745" y="3222614"/>
                    <a:pt x="1765242" y="3297635"/>
                    <a:pt x="1788538" y="3324636"/>
                  </a:cubicBezTo>
                  <a:cubicBezTo>
                    <a:pt x="1822962" y="3342573"/>
                    <a:pt x="1890694" y="3358545"/>
                    <a:pt x="1891808" y="3378448"/>
                  </a:cubicBezTo>
                  <a:cubicBezTo>
                    <a:pt x="1892920" y="3398351"/>
                    <a:pt x="1814564" y="3415834"/>
                    <a:pt x="1795216" y="3444054"/>
                  </a:cubicBezTo>
                  <a:cubicBezTo>
                    <a:pt x="1788717" y="3478624"/>
                    <a:pt x="1796681" y="3541981"/>
                    <a:pt x="1775717" y="3547763"/>
                  </a:cubicBezTo>
                  <a:cubicBezTo>
                    <a:pt x="1754753" y="3553546"/>
                    <a:pt x="1704684" y="3488311"/>
                    <a:pt x="1669430" y="3478750"/>
                  </a:cubicBezTo>
                  <a:cubicBezTo>
                    <a:pt x="1634351" y="3482632"/>
                    <a:pt x="1574905" y="3505939"/>
                    <a:pt x="1564194" y="3490398"/>
                  </a:cubicBezTo>
                  <a:cubicBezTo>
                    <a:pt x="1553484" y="3474857"/>
                    <a:pt x="1607606" y="3419635"/>
                    <a:pt x="1605167" y="3385507"/>
                  </a:cubicBezTo>
                  <a:cubicBezTo>
                    <a:pt x="1586629" y="3352214"/>
                    <a:pt x="1537707" y="3301948"/>
                    <a:pt x="1549556" y="3285628"/>
                  </a:cubicBezTo>
                  <a:close/>
                  <a:moveTo>
                    <a:pt x="2691448" y="2210446"/>
                  </a:moveTo>
                  <a:cubicBezTo>
                    <a:pt x="2703297" y="2194126"/>
                    <a:pt x="2784408" y="2223938"/>
                    <a:pt x="2818153" y="2212407"/>
                  </a:cubicBezTo>
                  <a:cubicBezTo>
                    <a:pt x="2851899" y="2200876"/>
                    <a:pt x="2875212" y="2135083"/>
                    <a:pt x="2893925" y="2141257"/>
                  </a:cubicBezTo>
                  <a:cubicBezTo>
                    <a:pt x="2912637" y="2147431"/>
                    <a:pt x="2907135" y="2222452"/>
                    <a:pt x="2930430" y="2249453"/>
                  </a:cubicBezTo>
                  <a:cubicBezTo>
                    <a:pt x="2964854" y="2267390"/>
                    <a:pt x="3032588" y="2283362"/>
                    <a:pt x="3033701" y="2303265"/>
                  </a:cubicBezTo>
                  <a:cubicBezTo>
                    <a:pt x="3034813" y="2323167"/>
                    <a:pt x="2956457" y="2340651"/>
                    <a:pt x="2937109" y="2368871"/>
                  </a:cubicBezTo>
                  <a:cubicBezTo>
                    <a:pt x="2930609" y="2403441"/>
                    <a:pt x="2938573" y="2466798"/>
                    <a:pt x="2917610" y="2472580"/>
                  </a:cubicBezTo>
                  <a:cubicBezTo>
                    <a:pt x="2896645" y="2478364"/>
                    <a:pt x="2846576" y="2413128"/>
                    <a:pt x="2811323" y="2403567"/>
                  </a:cubicBezTo>
                  <a:cubicBezTo>
                    <a:pt x="2776243" y="2407449"/>
                    <a:pt x="2716797" y="2430755"/>
                    <a:pt x="2706086" y="2415215"/>
                  </a:cubicBezTo>
                  <a:cubicBezTo>
                    <a:pt x="2695376" y="2399675"/>
                    <a:pt x="2749498" y="2344452"/>
                    <a:pt x="2747059" y="2310324"/>
                  </a:cubicBezTo>
                  <a:cubicBezTo>
                    <a:pt x="2728522" y="2277032"/>
                    <a:pt x="2679599" y="2226765"/>
                    <a:pt x="2691448" y="2210446"/>
                  </a:cubicBezTo>
                  <a:close/>
                  <a:moveTo>
                    <a:pt x="2253618" y="2498035"/>
                  </a:moveTo>
                  <a:cubicBezTo>
                    <a:pt x="2256702" y="2494377"/>
                    <a:pt x="2260268" y="2492151"/>
                    <a:pt x="2264504" y="2491731"/>
                  </a:cubicBezTo>
                  <a:cubicBezTo>
                    <a:pt x="2298388" y="2488380"/>
                    <a:pt x="2341974" y="2609523"/>
                    <a:pt x="2397619" y="2635556"/>
                  </a:cubicBezTo>
                  <a:cubicBezTo>
                    <a:pt x="2464535" y="2639681"/>
                    <a:pt x="2582738" y="2617582"/>
                    <a:pt x="2598368" y="2647934"/>
                  </a:cubicBezTo>
                  <a:cubicBezTo>
                    <a:pt x="2614000" y="2678284"/>
                    <a:pt x="2502322" y="2760084"/>
                    <a:pt x="2491404" y="2817662"/>
                  </a:cubicBezTo>
                  <a:cubicBezTo>
                    <a:pt x="2505224" y="2876240"/>
                    <a:pt x="2561970" y="2969782"/>
                    <a:pt x="2532861" y="2993396"/>
                  </a:cubicBezTo>
                  <a:cubicBezTo>
                    <a:pt x="2503751" y="3017009"/>
                    <a:pt x="2379138" y="2949794"/>
                    <a:pt x="2316747" y="2959345"/>
                  </a:cubicBezTo>
                  <a:cubicBezTo>
                    <a:pt x="2264001" y="2989798"/>
                    <a:pt x="2186272" y="3067560"/>
                    <a:pt x="2158510" y="3050702"/>
                  </a:cubicBezTo>
                  <a:cubicBezTo>
                    <a:pt x="2130748" y="3033844"/>
                    <a:pt x="2177817" y="2909870"/>
                    <a:pt x="2150175" y="2858196"/>
                  </a:cubicBezTo>
                  <a:cubicBezTo>
                    <a:pt x="2097669" y="2819016"/>
                    <a:pt x="1985299" y="2774413"/>
                    <a:pt x="1992656" y="2740657"/>
                  </a:cubicBezTo>
                  <a:cubicBezTo>
                    <a:pt x="2000013" y="2706901"/>
                    <a:pt x="2149006" y="2697148"/>
                    <a:pt x="2194314" y="2655660"/>
                  </a:cubicBezTo>
                  <a:cubicBezTo>
                    <a:pt x="2233959" y="2619359"/>
                    <a:pt x="2232022" y="2523642"/>
                    <a:pt x="2253618" y="2498035"/>
                  </a:cubicBezTo>
                  <a:close/>
                  <a:moveTo>
                    <a:pt x="3326119" y="999200"/>
                  </a:moveTo>
                  <a:cubicBezTo>
                    <a:pt x="3337969" y="982880"/>
                    <a:pt x="3419079" y="1012693"/>
                    <a:pt x="3452824" y="1001162"/>
                  </a:cubicBezTo>
                  <a:cubicBezTo>
                    <a:pt x="3486571" y="989630"/>
                    <a:pt x="3509883" y="923837"/>
                    <a:pt x="3528596" y="930012"/>
                  </a:cubicBezTo>
                  <a:cubicBezTo>
                    <a:pt x="3547309" y="936186"/>
                    <a:pt x="3541806" y="1011206"/>
                    <a:pt x="3565102" y="1038207"/>
                  </a:cubicBezTo>
                  <a:cubicBezTo>
                    <a:pt x="3599525" y="1056145"/>
                    <a:pt x="3667259" y="1072117"/>
                    <a:pt x="3668371" y="1092019"/>
                  </a:cubicBezTo>
                  <a:cubicBezTo>
                    <a:pt x="3669484" y="1111922"/>
                    <a:pt x="3591128" y="1129406"/>
                    <a:pt x="3571780" y="1157626"/>
                  </a:cubicBezTo>
                  <a:cubicBezTo>
                    <a:pt x="3565281" y="1192195"/>
                    <a:pt x="3573245" y="1255553"/>
                    <a:pt x="3552281" y="1261335"/>
                  </a:cubicBezTo>
                  <a:cubicBezTo>
                    <a:pt x="3531317" y="1267118"/>
                    <a:pt x="3481248" y="1201883"/>
                    <a:pt x="3445994" y="1192322"/>
                  </a:cubicBezTo>
                  <a:cubicBezTo>
                    <a:pt x="3410915" y="1196204"/>
                    <a:pt x="3351469" y="1219510"/>
                    <a:pt x="3340758" y="1203969"/>
                  </a:cubicBezTo>
                  <a:cubicBezTo>
                    <a:pt x="3330048" y="1188429"/>
                    <a:pt x="3384170" y="1133207"/>
                    <a:pt x="3381730" y="1099078"/>
                  </a:cubicBezTo>
                  <a:cubicBezTo>
                    <a:pt x="3363193" y="1065787"/>
                    <a:pt x="3314270" y="1015520"/>
                    <a:pt x="3326119" y="999200"/>
                  </a:cubicBezTo>
                  <a:close/>
                  <a:moveTo>
                    <a:pt x="2888288" y="1286790"/>
                  </a:moveTo>
                  <a:cubicBezTo>
                    <a:pt x="2891374" y="1283132"/>
                    <a:pt x="2894940" y="1280905"/>
                    <a:pt x="2899174" y="1280486"/>
                  </a:cubicBezTo>
                  <a:cubicBezTo>
                    <a:pt x="2933059" y="1277135"/>
                    <a:pt x="2976646" y="1398277"/>
                    <a:pt x="3032290" y="1424311"/>
                  </a:cubicBezTo>
                  <a:cubicBezTo>
                    <a:pt x="3099206" y="1428436"/>
                    <a:pt x="3217409" y="1406337"/>
                    <a:pt x="3233040" y="1436688"/>
                  </a:cubicBezTo>
                  <a:cubicBezTo>
                    <a:pt x="3248671" y="1467038"/>
                    <a:pt x="3136994" y="1548839"/>
                    <a:pt x="3126076" y="1606416"/>
                  </a:cubicBezTo>
                  <a:cubicBezTo>
                    <a:pt x="3139895" y="1664994"/>
                    <a:pt x="3196642" y="1758536"/>
                    <a:pt x="3167532" y="1782151"/>
                  </a:cubicBezTo>
                  <a:cubicBezTo>
                    <a:pt x="3138423" y="1805764"/>
                    <a:pt x="3013809" y="1738549"/>
                    <a:pt x="2951418" y="1748100"/>
                  </a:cubicBezTo>
                  <a:cubicBezTo>
                    <a:pt x="2898673" y="1778552"/>
                    <a:pt x="2820944" y="1856315"/>
                    <a:pt x="2793181" y="1839457"/>
                  </a:cubicBezTo>
                  <a:cubicBezTo>
                    <a:pt x="2765419" y="1822599"/>
                    <a:pt x="2812488" y="1698625"/>
                    <a:pt x="2784845" y="1646951"/>
                  </a:cubicBezTo>
                  <a:cubicBezTo>
                    <a:pt x="2732339" y="1607771"/>
                    <a:pt x="2619970" y="1563168"/>
                    <a:pt x="2627327" y="1529411"/>
                  </a:cubicBezTo>
                  <a:cubicBezTo>
                    <a:pt x="2634684" y="1495655"/>
                    <a:pt x="2783678" y="1485903"/>
                    <a:pt x="2828986" y="1444415"/>
                  </a:cubicBezTo>
                  <a:cubicBezTo>
                    <a:pt x="2868631" y="1408114"/>
                    <a:pt x="2866693" y="1312397"/>
                    <a:pt x="2888288" y="1286790"/>
                  </a:cubicBezTo>
                  <a:close/>
                  <a:moveTo>
                    <a:pt x="2096267" y="1930065"/>
                  </a:moveTo>
                  <a:cubicBezTo>
                    <a:pt x="2108116" y="1913745"/>
                    <a:pt x="2189226" y="1943559"/>
                    <a:pt x="2222972" y="1932027"/>
                  </a:cubicBezTo>
                  <a:cubicBezTo>
                    <a:pt x="2256718" y="1920495"/>
                    <a:pt x="2280030" y="1854702"/>
                    <a:pt x="2298743" y="1860876"/>
                  </a:cubicBezTo>
                  <a:cubicBezTo>
                    <a:pt x="2317456" y="1867050"/>
                    <a:pt x="2311953" y="1942070"/>
                    <a:pt x="2335249" y="1969072"/>
                  </a:cubicBezTo>
                  <a:cubicBezTo>
                    <a:pt x="2369672" y="1987009"/>
                    <a:pt x="2437405" y="2002981"/>
                    <a:pt x="2438518" y="2022885"/>
                  </a:cubicBezTo>
                  <a:cubicBezTo>
                    <a:pt x="2439631" y="2042788"/>
                    <a:pt x="2361276" y="2060271"/>
                    <a:pt x="2341928" y="2088491"/>
                  </a:cubicBezTo>
                  <a:cubicBezTo>
                    <a:pt x="2335428" y="2123060"/>
                    <a:pt x="2343392" y="2186417"/>
                    <a:pt x="2322428" y="2192199"/>
                  </a:cubicBezTo>
                  <a:cubicBezTo>
                    <a:pt x="2301464" y="2197982"/>
                    <a:pt x="2251395" y="2132747"/>
                    <a:pt x="2216141" y="2123186"/>
                  </a:cubicBezTo>
                  <a:cubicBezTo>
                    <a:pt x="2181062" y="2127069"/>
                    <a:pt x="2121616" y="2150375"/>
                    <a:pt x="2110905" y="2134834"/>
                  </a:cubicBezTo>
                  <a:cubicBezTo>
                    <a:pt x="2100194" y="2119293"/>
                    <a:pt x="2154317" y="2064072"/>
                    <a:pt x="2151877" y="2029944"/>
                  </a:cubicBezTo>
                  <a:cubicBezTo>
                    <a:pt x="2133340" y="1996651"/>
                    <a:pt x="2084418" y="1946385"/>
                    <a:pt x="2096267" y="1930065"/>
                  </a:cubicBezTo>
                  <a:close/>
                  <a:moveTo>
                    <a:pt x="1406698" y="2457694"/>
                  </a:moveTo>
                  <a:cubicBezTo>
                    <a:pt x="1418547" y="2441374"/>
                    <a:pt x="1499658" y="2471186"/>
                    <a:pt x="1533403" y="2459655"/>
                  </a:cubicBezTo>
                  <a:cubicBezTo>
                    <a:pt x="1567149" y="2448124"/>
                    <a:pt x="1590462" y="2382330"/>
                    <a:pt x="1609175" y="2388505"/>
                  </a:cubicBezTo>
                  <a:cubicBezTo>
                    <a:pt x="1627887" y="2394678"/>
                    <a:pt x="1622385" y="2469699"/>
                    <a:pt x="1645680" y="2496700"/>
                  </a:cubicBezTo>
                  <a:cubicBezTo>
                    <a:pt x="1680104" y="2514638"/>
                    <a:pt x="1747838" y="2530609"/>
                    <a:pt x="1748951" y="2550512"/>
                  </a:cubicBezTo>
                  <a:cubicBezTo>
                    <a:pt x="1750064" y="2570416"/>
                    <a:pt x="1671708" y="2587900"/>
                    <a:pt x="1652359" y="2616119"/>
                  </a:cubicBezTo>
                  <a:cubicBezTo>
                    <a:pt x="1645859" y="2650689"/>
                    <a:pt x="1653824" y="2714046"/>
                    <a:pt x="1632860" y="2719828"/>
                  </a:cubicBezTo>
                  <a:cubicBezTo>
                    <a:pt x="1611895" y="2725611"/>
                    <a:pt x="1561827" y="2660376"/>
                    <a:pt x="1526573" y="2650815"/>
                  </a:cubicBezTo>
                  <a:cubicBezTo>
                    <a:pt x="1491494" y="2654698"/>
                    <a:pt x="1432047" y="2678003"/>
                    <a:pt x="1421337" y="2662463"/>
                  </a:cubicBezTo>
                  <a:cubicBezTo>
                    <a:pt x="1410626" y="2646922"/>
                    <a:pt x="1464749" y="2591701"/>
                    <a:pt x="1462309" y="2557572"/>
                  </a:cubicBezTo>
                  <a:cubicBezTo>
                    <a:pt x="1443772" y="2524279"/>
                    <a:pt x="1394849" y="2474013"/>
                    <a:pt x="1406698" y="2457694"/>
                  </a:cubicBezTo>
                  <a:close/>
                  <a:moveTo>
                    <a:pt x="2730938" y="718820"/>
                  </a:moveTo>
                  <a:cubicBezTo>
                    <a:pt x="2742787" y="702500"/>
                    <a:pt x="2823897" y="732313"/>
                    <a:pt x="2857643" y="720781"/>
                  </a:cubicBezTo>
                  <a:cubicBezTo>
                    <a:pt x="2891389" y="709249"/>
                    <a:pt x="2914702" y="643456"/>
                    <a:pt x="2933414" y="649631"/>
                  </a:cubicBezTo>
                  <a:cubicBezTo>
                    <a:pt x="2952127" y="655805"/>
                    <a:pt x="2946625" y="730825"/>
                    <a:pt x="2969920" y="757827"/>
                  </a:cubicBezTo>
                  <a:cubicBezTo>
                    <a:pt x="3004344" y="775764"/>
                    <a:pt x="3072077" y="791735"/>
                    <a:pt x="3073190" y="811639"/>
                  </a:cubicBezTo>
                  <a:cubicBezTo>
                    <a:pt x="3074303" y="831542"/>
                    <a:pt x="2995947" y="849025"/>
                    <a:pt x="2976599" y="877245"/>
                  </a:cubicBezTo>
                  <a:cubicBezTo>
                    <a:pt x="2970099" y="911814"/>
                    <a:pt x="2978063" y="975171"/>
                    <a:pt x="2957099" y="980954"/>
                  </a:cubicBezTo>
                  <a:cubicBezTo>
                    <a:pt x="2936134" y="986737"/>
                    <a:pt x="2886066" y="921502"/>
                    <a:pt x="2850813" y="911940"/>
                  </a:cubicBezTo>
                  <a:cubicBezTo>
                    <a:pt x="2815734" y="915823"/>
                    <a:pt x="2756287" y="939130"/>
                    <a:pt x="2745577" y="923589"/>
                  </a:cubicBezTo>
                  <a:cubicBezTo>
                    <a:pt x="2734866" y="908048"/>
                    <a:pt x="2788988" y="852826"/>
                    <a:pt x="2786549" y="818698"/>
                  </a:cubicBezTo>
                  <a:cubicBezTo>
                    <a:pt x="2768011" y="785405"/>
                    <a:pt x="2719088" y="735140"/>
                    <a:pt x="2730938" y="718820"/>
                  </a:cubicBezTo>
                  <a:close/>
                  <a:moveTo>
                    <a:pt x="811517" y="2177313"/>
                  </a:moveTo>
                  <a:cubicBezTo>
                    <a:pt x="823366" y="2160993"/>
                    <a:pt x="904476" y="2190806"/>
                    <a:pt x="938222" y="2179274"/>
                  </a:cubicBezTo>
                  <a:cubicBezTo>
                    <a:pt x="971968" y="2167743"/>
                    <a:pt x="995281" y="2101950"/>
                    <a:pt x="1013993" y="2108125"/>
                  </a:cubicBezTo>
                  <a:cubicBezTo>
                    <a:pt x="1032706" y="2114298"/>
                    <a:pt x="1027204" y="2189319"/>
                    <a:pt x="1050499" y="2216320"/>
                  </a:cubicBezTo>
                  <a:cubicBezTo>
                    <a:pt x="1084923" y="2234258"/>
                    <a:pt x="1152657" y="2250229"/>
                    <a:pt x="1153769" y="2270132"/>
                  </a:cubicBezTo>
                  <a:cubicBezTo>
                    <a:pt x="1154882" y="2290035"/>
                    <a:pt x="1076526" y="2307518"/>
                    <a:pt x="1057178" y="2335738"/>
                  </a:cubicBezTo>
                  <a:cubicBezTo>
                    <a:pt x="1050678" y="2370308"/>
                    <a:pt x="1058643" y="2433665"/>
                    <a:pt x="1037679" y="2439447"/>
                  </a:cubicBezTo>
                  <a:cubicBezTo>
                    <a:pt x="1016715" y="2445230"/>
                    <a:pt x="966645" y="2379995"/>
                    <a:pt x="931392" y="2370434"/>
                  </a:cubicBezTo>
                  <a:cubicBezTo>
                    <a:pt x="896312" y="2374317"/>
                    <a:pt x="836866" y="2397623"/>
                    <a:pt x="826155" y="2382082"/>
                  </a:cubicBezTo>
                  <a:cubicBezTo>
                    <a:pt x="815445" y="2366542"/>
                    <a:pt x="869567" y="2311319"/>
                    <a:pt x="867128" y="2277191"/>
                  </a:cubicBezTo>
                  <a:cubicBezTo>
                    <a:pt x="848591" y="2243899"/>
                    <a:pt x="799668" y="2193632"/>
                    <a:pt x="811517" y="2177313"/>
                  </a:cubicBezTo>
                  <a:close/>
                  <a:moveTo>
                    <a:pt x="2002987" y="1032795"/>
                  </a:moveTo>
                  <a:cubicBezTo>
                    <a:pt x="2014836" y="1016475"/>
                    <a:pt x="2095946" y="1046287"/>
                    <a:pt x="2129691" y="1034755"/>
                  </a:cubicBezTo>
                  <a:cubicBezTo>
                    <a:pt x="2163438" y="1023224"/>
                    <a:pt x="2186750" y="957431"/>
                    <a:pt x="2205464" y="963605"/>
                  </a:cubicBezTo>
                  <a:cubicBezTo>
                    <a:pt x="2224176" y="969779"/>
                    <a:pt x="2218673" y="1044800"/>
                    <a:pt x="2241969" y="1071801"/>
                  </a:cubicBezTo>
                  <a:cubicBezTo>
                    <a:pt x="2276392" y="1089739"/>
                    <a:pt x="2344126" y="1105710"/>
                    <a:pt x="2345239" y="1125613"/>
                  </a:cubicBezTo>
                  <a:cubicBezTo>
                    <a:pt x="2346352" y="1145516"/>
                    <a:pt x="2267997" y="1163000"/>
                    <a:pt x="2248647" y="1191219"/>
                  </a:cubicBezTo>
                  <a:cubicBezTo>
                    <a:pt x="2242148" y="1225789"/>
                    <a:pt x="2250112" y="1289146"/>
                    <a:pt x="2229148" y="1294928"/>
                  </a:cubicBezTo>
                  <a:cubicBezTo>
                    <a:pt x="2208184" y="1300712"/>
                    <a:pt x="2158115" y="1235477"/>
                    <a:pt x="2122861" y="1225915"/>
                  </a:cubicBezTo>
                  <a:cubicBezTo>
                    <a:pt x="2087783" y="1229798"/>
                    <a:pt x="2028336" y="1253104"/>
                    <a:pt x="2017625" y="1237564"/>
                  </a:cubicBezTo>
                  <a:cubicBezTo>
                    <a:pt x="2006914" y="1222023"/>
                    <a:pt x="2061037" y="1166801"/>
                    <a:pt x="2058597" y="1132672"/>
                  </a:cubicBezTo>
                  <a:cubicBezTo>
                    <a:pt x="2040061" y="1099380"/>
                    <a:pt x="1991137" y="1049113"/>
                    <a:pt x="2002987" y="1032795"/>
                  </a:cubicBezTo>
                  <a:close/>
                  <a:moveTo>
                    <a:pt x="1565156" y="1320384"/>
                  </a:moveTo>
                  <a:cubicBezTo>
                    <a:pt x="1568241" y="1316726"/>
                    <a:pt x="1571807" y="1314499"/>
                    <a:pt x="1576042" y="1314079"/>
                  </a:cubicBezTo>
                  <a:cubicBezTo>
                    <a:pt x="1609927" y="1310729"/>
                    <a:pt x="1653513" y="1431871"/>
                    <a:pt x="1709157" y="1457905"/>
                  </a:cubicBezTo>
                  <a:cubicBezTo>
                    <a:pt x="1776074" y="1462030"/>
                    <a:pt x="1894277" y="1439931"/>
                    <a:pt x="1909908" y="1470281"/>
                  </a:cubicBezTo>
                  <a:cubicBezTo>
                    <a:pt x="1925538" y="1500632"/>
                    <a:pt x="1813861" y="1582433"/>
                    <a:pt x="1802944" y="1640011"/>
                  </a:cubicBezTo>
                  <a:cubicBezTo>
                    <a:pt x="1816763" y="1698588"/>
                    <a:pt x="1873509" y="1792130"/>
                    <a:pt x="1844400" y="1815744"/>
                  </a:cubicBezTo>
                  <a:cubicBezTo>
                    <a:pt x="1815290" y="1839357"/>
                    <a:pt x="1690677" y="1772142"/>
                    <a:pt x="1628285" y="1781693"/>
                  </a:cubicBezTo>
                  <a:cubicBezTo>
                    <a:pt x="1575539" y="1812146"/>
                    <a:pt x="1497811" y="1889908"/>
                    <a:pt x="1470048" y="1873051"/>
                  </a:cubicBezTo>
                  <a:cubicBezTo>
                    <a:pt x="1442287" y="1856192"/>
                    <a:pt x="1489355" y="1732219"/>
                    <a:pt x="1461713" y="1680544"/>
                  </a:cubicBezTo>
                  <a:cubicBezTo>
                    <a:pt x="1409207" y="1641364"/>
                    <a:pt x="1296838" y="1596761"/>
                    <a:pt x="1304195" y="1563005"/>
                  </a:cubicBezTo>
                  <a:cubicBezTo>
                    <a:pt x="1311551" y="1529249"/>
                    <a:pt x="1460546" y="1519496"/>
                    <a:pt x="1505854" y="1478009"/>
                  </a:cubicBezTo>
                  <a:cubicBezTo>
                    <a:pt x="1545498" y="1441707"/>
                    <a:pt x="1543560" y="1345990"/>
                    <a:pt x="1565156" y="1320384"/>
                  </a:cubicBezTo>
                  <a:close/>
                  <a:moveTo>
                    <a:pt x="438007" y="1771209"/>
                  </a:moveTo>
                  <a:cubicBezTo>
                    <a:pt x="465091" y="1750573"/>
                    <a:pt x="565771" y="1830817"/>
                    <a:pt x="626799" y="1823773"/>
                  </a:cubicBezTo>
                  <a:cubicBezTo>
                    <a:pt x="685924" y="1792165"/>
                    <a:pt x="774941" y="1711319"/>
                    <a:pt x="804175" y="1728950"/>
                  </a:cubicBezTo>
                  <a:cubicBezTo>
                    <a:pt x="833409" y="1746581"/>
                    <a:pt x="781279" y="1874822"/>
                    <a:pt x="802203" y="1929562"/>
                  </a:cubicBezTo>
                  <a:cubicBezTo>
                    <a:pt x="844710" y="1972172"/>
                    <a:pt x="942106" y="2022014"/>
                    <a:pt x="929721" y="2057392"/>
                  </a:cubicBezTo>
                  <a:cubicBezTo>
                    <a:pt x="917336" y="2092769"/>
                    <a:pt x="775987" y="2100954"/>
                    <a:pt x="727891" y="2141829"/>
                  </a:cubicBezTo>
                  <a:cubicBezTo>
                    <a:pt x="698976" y="2195433"/>
                    <a:pt x="673624" y="2302419"/>
                    <a:pt x="641145" y="2302640"/>
                  </a:cubicBezTo>
                  <a:cubicBezTo>
                    <a:pt x="608666" y="2302860"/>
                    <a:pt x="583667" y="2172629"/>
                    <a:pt x="533019" y="2143150"/>
                  </a:cubicBezTo>
                  <a:lnTo>
                    <a:pt x="337249" y="2125770"/>
                  </a:lnTo>
                  <a:cubicBezTo>
                    <a:pt x="325796" y="2093175"/>
                    <a:pt x="447502" y="2006678"/>
                    <a:pt x="464295" y="1947584"/>
                  </a:cubicBezTo>
                  <a:cubicBezTo>
                    <a:pt x="478989" y="1895878"/>
                    <a:pt x="427106" y="1815419"/>
                    <a:pt x="432049" y="1782289"/>
                  </a:cubicBezTo>
                  <a:cubicBezTo>
                    <a:pt x="432755" y="1777556"/>
                    <a:pt x="434622" y="1773789"/>
                    <a:pt x="438007" y="1771209"/>
                  </a:cubicBezTo>
                  <a:close/>
                  <a:moveTo>
                    <a:pt x="1500008" y="590788"/>
                  </a:moveTo>
                  <a:cubicBezTo>
                    <a:pt x="1507172" y="571936"/>
                    <a:pt x="1593258" y="579478"/>
                    <a:pt x="1622809" y="559516"/>
                  </a:cubicBezTo>
                  <a:cubicBezTo>
                    <a:pt x="1652360" y="539554"/>
                    <a:pt x="1657639" y="469952"/>
                    <a:pt x="1677315" y="471013"/>
                  </a:cubicBezTo>
                  <a:cubicBezTo>
                    <a:pt x="1696992" y="472074"/>
                    <a:pt x="1711317" y="545919"/>
                    <a:pt x="1740869" y="565882"/>
                  </a:cubicBezTo>
                  <a:cubicBezTo>
                    <a:pt x="1778787" y="574184"/>
                    <a:pt x="1848339" y="571870"/>
                    <a:pt x="1854623" y="590787"/>
                  </a:cubicBezTo>
                  <a:cubicBezTo>
                    <a:pt x="1860907" y="609705"/>
                    <a:pt x="1789859" y="647089"/>
                    <a:pt x="1778572" y="679389"/>
                  </a:cubicBezTo>
                  <a:cubicBezTo>
                    <a:pt x="1781347" y="714455"/>
                    <a:pt x="1805618" y="773518"/>
                    <a:pt x="1786898" y="784586"/>
                  </a:cubicBezTo>
                  <a:cubicBezTo>
                    <a:pt x="1768178" y="795655"/>
                    <a:pt x="1702779" y="745799"/>
                    <a:pt x="1666252" y="745799"/>
                  </a:cubicBezTo>
                  <a:cubicBezTo>
                    <a:pt x="1633412" y="758728"/>
                    <a:pt x="1582138" y="796781"/>
                    <a:pt x="1567734" y="784586"/>
                  </a:cubicBezTo>
                  <a:cubicBezTo>
                    <a:pt x="1553329" y="772391"/>
                    <a:pt x="1591110" y="704928"/>
                    <a:pt x="1579823" y="672628"/>
                  </a:cubicBezTo>
                  <a:cubicBezTo>
                    <a:pt x="1553218" y="645348"/>
                    <a:pt x="1492844" y="609639"/>
                    <a:pt x="1500008" y="590788"/>
                  </a:cubicBezTo>
                  <a:close/>
                  <a:moveTo>
                    <a:pt x="2173745" y="966"/>
                  </a:moveTo>
                  <a:cubicBezTo>
                    <a:pt x="2205570" y="-11137"/>
                    <a:pt x="2279346" y="94373"/>
                    <a:pt x="2339864" y="104935"/>
                  </a:cubicBezTo>
                  <a:cubicBezTo>
                    <a:pt x="2405528" y="91401"/>
                    <a:pt x="2513825" y="39133"/>
                    <a:pt x="2536855" y="64334"/>
                  </a:cubicBezTo>
                  <a:cubicBezTo>
                    <a:pt x="2559885" y="89536"/>
                    <a:pt x="2473513" y="197716"/>
                    <a:pt x="2478047" y="256144"/>
                  </a:cubicBezTo>
                  <a:cubicBezTo>
                    <a:pt x="2506716" y="309062"/>
                    <a:pt x="2585969" y="384490"/>
                    <a:pt x="2564055" y="414900"/>
                  </a:cubicBezTo>
                  <a:cubicBezTo>
                    <a:pt x="2542141" y="445310"/>
                    <a:pt x="2404279" y="413054"/>
                    <a:pt x="2346562" y="438603"/>
                  </a:cubicBezTo>
                  <a:cubicBezTo>
                    <a:pt x="2303626" y="481800"/>
                    <a:pt x="2248961" y="577197"/>
                    <a:pt x="2217755" y="568193"/>
                  </a:cubicBezTo>
                  <a:cubicBezTo>
                    <a:pt x="2186548" y="559189"/>
                    <a:pt x="2199526" y="427218"/>
                    <a:pt x="2159322" y="384581"/>
                  </a:cubicBezTo>
                  <a:cubicBezTo>
                    <a:pt x="2098391" y="360510"/>
                    <a:pt x="1978265" y="346873"/>
                    <a:pt x="1976529" y="312368"/>
                  </a:cubicBezTo>
                  <a:cubicBezTo>
                    <a:pt x="1974794" y="277863"/>
                    <a:pt x="2116041" y="229452"/>
                    <a:pt x="2148910" y="177552"/>
                  </a:cubicBezTo>
                  <a:cubicBezTo>
                    <a:pt x="2181779" y="125652"/>
                    <a:pt x="2141919" y="13069"/>
                    <a:pt x="2173745" y="966"/>
                  </a:cubicBezTo>
                  <a:close/>
                  <a:moveTo>
                    <a:pt x="789841" y="1142546"/>
                  </a:moveTo>
                  <a:cubicBezTo>
                    <a:pt x="809009" y="1137982"/>
                    <a:pt x="843698" y="1204728"/>
                    <a:pt x="877698" y="1215486"/>
                  </a:cubicBezTo>
                  <a:cubicBezTo>
                    <a:pt x="916414" y="1212688"/>
                    <a:pt x="982452" y="1190734"/>
                    <a:pt x="993844" y="1207092"/>
                  </a:cubicBezTo>
                  <a:cubicBezTo>
                    <a:pt x="1005237" y="1223449"/>
                    <a:pt x="947716" y="1279455"/>
                    <a:pt x="946056" y="1313631"/>
                  </a:cubicBezTo>
                  <a:cubicBezTo>
                    <a:pt x="958667" y="1346468"/>
                    <a:pt x="998698" y="1396218"/>
                    <a:pt x="983887" y="1412142"/>
                  </a:cubicBezTo>
                  <a:cubicBezTo>
                    <a:pt x="969078" y="1428068"/>
                    <a:pt x="892221" y="1398816"/>
                    <a:pt x="857195" y="1409180"/>
                  </a:cubicBezTo>
                  <a:cubicBezTo>
                    <a:pt x="829373" y="1430895"/>
                    <a:pt x="791003" y="1481932"/>
                    <a:pt x="773730" y="1474325"/>
                  </a:cubicBezTo>
                  <a:cubicBezTo>
                    <a:pt x="756457" y="1466718"/>
                    <a:pt x="773545" y="1391308"/>
                    <a:pt x="753557" y="1363537"/>
                  </a:cubicBezTo>
                  <a:cubicBezTo>
                    <a:pt x="720306" y="1344927"/>
                    <a:pt x="652280" y="1327815"/>
                    <a:pt x="653802" y="1307706"/>
                  </a:cubicBezTo>
                  <a:cubicBezTo>
                    <a:pt x="655322" y="1287595"/>
                    <a:pt x="740011" y="1270403"/>
                    <a:pt x="762684" y="1242878"/>
                  </a:cubicBezTo>
                  <a:cubicBezTo>
                    <a:pt x="785357" y="1215351"/>
                    <a:pt x="770671" y="1147112"/>
                    <a:pt x="789841" y="1142546"/>
                  </a:cubicBezTo>
                  <a:close/>
                  <a:moveTo>
                    <a:pt x="1197156" y="536354"/>
                  </a:moveTo>
                  <a:cubicBezTo>
                    <a:pt x="1216325" y="531789"/>
                    <a:pt x="1251013" y="598535"/>
                    <a:pt x="1285014" y="609293"/>
                  </a:cubicBezTo>
                  <a:cubicBezTo>
                    <a:pt x="1323728" y="606496"/>
                    <a:pt x="1389766" y="584542"/>
                    <a:pt x="1401160" y="600900"/>
                  </a:cubicBezTo>
                  <a:cubicBezTo>
                    <a:pt x="1412553" y="617258"/>
                    <a:pt x="1355031" y="673263"/>
                    <a:pt x="1353372" y="707438"/>
                  </a:cubicBezTo>
                  <a:cubicBezTo>
                    <a:pt x="1365981" y="740276"/>
                    <a:pt x="1406013" y="790025"/>
                    <a:pt x="1391203" y="805951"/>
                  </a:cubicBezTo>
                  <a:cubicBezTo>
                    <a:pt x="1376392" y="821876"/>
                    <a:pt x="1299537" y="792624"/>
                    <a:pt x="1264510" y="802988"/>
                  </a:cubicBezTo>
                  <a:cubicBezTo>
                    <a:pt x="1236689" y="824702"/>
                    <a:pt x="1198318" y="875740"/>
                    <a:pt x="1181045" y="868132"/>
                  </a:cubicBezTo>
                  <a:cubicBezTo>
                    <a:pt x="1163771" y="860526"/>
                    <a:pt x="1180860" y="785115"/>
                    <a:pt x="1160872" y="757346"/>
                  </a:cubicBezTo>
                  <a:cubicBezTo>
                    <a:pt x="1127620" y="738735"/>
                    <a:pt x="1059596" y="721624"/>
                    <a:pt x="1061117" y="701514"/>
                  </a:cubicBezTo>
                  <a:cubicBezTo>
                    <a:pt x="1062638" y="681403"/>
                    <a:pt x="1147327" y="664212"/>
                    <a:pt x="1170000" y="636685"/>
                  </a:cubicBezTo>
                  <a:cubicBezTo>
                    <a:pt x="1192672" y="609159"/>
                    <a:pt x="1177987" y="540920"/>
                    <a:pt x="1197156" y="536354"/>
                  </a:cubicBezTo>
                  <a:close/>
                  <a:moveTo>
                    <a:pt x="136064" y="1216249"/>
                  </a:moveTo>
                  <a:cubicBezTo>
                    <a:pt x="155234" y="1211683"/>
                    <a:pt x="189922" y="1278429"/>
                    <a:pt x="223923" y="1289187"/>
                  </a:cubicBezTo>
                  <a:cubicBezTo>
                    <a:pt x="262638" y="1286389"/>
                    <a:pt x="328675" y="1264437"/>
                    <a:pt x="340069" y="1280795"/>
                  </a:cubicBezTo>
                  <a:cubicBezTo>
                    <a:pt x="351461" y="1297152"/>
                    <a:pt x="293940" y="1353156"/>
                    <a:pt x="292281" y="1387333"/>
                  </a:cubicBezTo>
                  <a:cubicBezTo>
                    <a:pt x="304891" y="1420169"/>
                    <a:pt x="344922" y="1469919"/>
                    <a:pt x="330112" y="1485844"/>
                  </a:cubicBezTo>
                  <a:cubicBezTo>
                    <a:pt x="315302" y="1501769"/>
                    <a:pt x="238446" y="1472518"/>
                    <a:pt x="203419" y="1482881"/>
                  </a:cubicBezTo>
                  <a:cubicBezTo>
                    <a:pt x="175598" y="1504596"/>
                    <a:pt x="137228" y="1555633"/>
                    <a:pt x="119954" y="1548026"/>
                  </a:cubicBezTo>
                  <a:cubicBezTo>
                    <a:pt x="102681" y="1540419"/>
                    <a:pt x="119769" y="1465009"/>
                    <a:pt x="99782" y="1437239"/>
                  </a:cubicBezTo>
                  <a:cubicBezTo>
                    <a:pt x="66529" y="1418629"/>
                    <a:pt x="-1495" y="1401517"/>
                    <a:pt x="26" y="1381407"/>
                  </a:cubicBezTo>
                  <a:cubicBezTo>
                    <a:pt x="1547" y="1361297"/>
                    <a:pt x="86236" y="1344106"/>
                    <a:pt x="108908" y="1316579"/>
                  </a:cubicBezTo>
                  <a:cubicBezTo>
                    <a:pt x="131582" y="1289052"/>
                    <a:pt x="116896" y="1220814"/>
                    <a:pt x="136064" y="1216249"/>
                  </a:cubicBezTo>
                  <a:close/>
                </a:path>
              </a:pathLst>
            </a:cu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0" name="Google Shape;160;p5"/>
            <p:cNvSpPr/>
            <p:nvPr/>
          </p:nvSpPr>
          <p:spPr>
            <a:xfrm rot="2403647">
              <a:off x="8336902" y="-101024"/>
              <a:ext cx="3720978" cy="3619631"/>
            </a:xfrm>
            <a:custGeom>
              <a:avLst/>
              <a:gdLst/>
              <a:ahLst/>
              <a:cxnLst/>
              <a:rect l="l" t="t" r="r" b="b"/>
              <a:pathLst>
                <a:path w="3698566" h="3548125" extrusionOk="0">
                  <a:moveTo>
                    <a:pt x="3356302" y="1908217"/>
                  </a:moveTo>
                  <a:lnTo>
                    <a:pt x="3483009" y="1910178"/>
                  </a:lnTo>
                  <a:cubicBezTo>
                    <a:pt x="3516754" y="1898646"/>
                    <a:pt x="3540067" y="1832854"/>
                    <a:pt x="3558780" y="1839027"/>
                  </a:cubicBezTo>
                  <a:cubicBezTo>
                    <a:pt x="3577493" y="1845202"/>
                    <a:pt x="3571990" y="1920222"/>
                    <a:pt x="3595286" y="1947223"/>
                  </a:cubicBezTo>
                  <a:cubicBezTo>
                    <a:pt x="3629708" y="1965161"/>
                    <a:pt x="3697442" y="1981132"/>
                    <a:pt x="3698555" y="2001036"/>
                  </a:cubicBezTo>
                  <a:cubicBezTo>
                    <a:pt x="3699668" y="2020939"/>
                    <a:pt x="3621312" y="2038422"/>
                    <a:pt x="3601964" y="2066642"/>
                  </a:cubicBezTo>
                  <a:cubicBezTo>
                    <a:pt x="3595464" y="2101212"/>
                    <a:pt x="3603429" y="2164568"/>
                    <a:pt x="3582465" y="2170351"/>
                  </a:cubicBezTo>
                  <a:cubicBezTo>
                    <a:pt x="3561500" y="2176134"/>
                    <a:pt x="3511432" y="2110899"/>
                    <a:pt x="3476177" y="2101337"/>
                  </a:cubicBezTo>
                  <a:cubicBezTo>
                    <a:pt x="3441099" y="2105220"/>
                    <a:pt x="3381652" y="2128527"/>
                    <a:pt x="3370942" y="2112986"/>
                  </a:cubicBezTo>
                  <a:cubicBezTo>
                    <a:pt x="3360230" y="2097445"/>
                    <a:pt x="3414354" y="2042223"/>
                    <a:pt x="3411913" y="2008096"/>
                  </a:cubicBezTo>
                  <a:cubicBezTo>
                    <a:pt x="3393377" y="1974802"/>
                    <a:pt x="3344454" y="1924537"/>
                    <a:pt x="3356302" y="1908217"/>
                  </a:cubicBezTo>
                  <a:close/>
                  <a:moveTo>
                    <a:pt x="1549556" y="3285628"/>
                  </a:moveTo>
                  <a:cubicBezTo>
                    <a:pt x="1561404" y="3269309"/>
                    <a:pt x="1642515" y="3299122"/>
                    <a:pt x="1676260" y="3287590"/>
                  </a:cubicBezTo>
                  <a:cubicBezTo>
                    <a:pt x="1710007" y="3276058"/>
                    <a:pt x="1733319" y="3210266"/>
                    <a:pt x="1752032" y="3216440"/>
                  </a:cubicBezTo>
                  <a:cubicBezTo>
                    <a:pt x="1770745" y="3222614"/>
                    <a:pt x="1765242" y="3297635"/>
                    <a:pt x="1788538" y="3324636"/>
                  </a:cubicBezTo>
                  <a:cubicBezTo>
                    <a:pt x="1822962" y="3342573"/>
                    <a:pt x="1890694" y="3358545"/>
                    <a:pt x="1891808" y="3378448"/>
                  </a:cubicBezTo>
                  <a:cubicBezTo>
                    <a:pt x="1892920" y="3398351"/>
                    <a:pt x="1814564" y="3415834"/>
                    <a:pt x="1795216" y="3444054"/>
                  </a:cubicBezTo>
                  <a:cubicBezTo>
                    <a:pt x="1788717" y="3478624"/>
                    <a:pt x="1796681" y="3541981"/>
                    <a:pt x="1775717" y="3547763"/>
                  </a:cubicBezTo>
                  <a:cubicBezTo>
                    <a:pt x="1754753" y="3553546"/>
                    <a:pt x="1704684" y="3488311"/>
                    <a:pt x="1669430" y="3478750"/>
                  </a:cubicBezTo>
                  <a:cubicBezTo>
                    <a:pt x="1634351" y="3482632"/>
                    <a:pt x="1574905" y="3505939"/>
                    <a:pt x="1564194" y="3490398"/>
                  </a:cubicBezTo>
                  <a:cubicBezTo>
                    <a:pt x="1553484" y="3474857"/>
                    <a:pt x="1607606" y="3419635"/>
                    <a:pt x="1605167" y="3385507"/>
                  </a:cubicBezTo>
                  <a:cubicBezTo>
                    <a:pt x="1586629" y="3352214"/>
                    <a:pt x="1537707" y="3301948"/>
                    <a:pt x="1549556" y="3285628"/>
                  </a:cubicBezTo>
                  <a:close/>
                  <a:moveTo>
                    <a:pt x="2691448" y="2210446"/>
                  </a:moveTo>
                  <a:cubicBezTo>
                    <a:pt x="2703297" y="2194126"/>
                    <a:pt x="2784408" y="2223938"/>
                    <a:pt x="2818153" y="2212407"/>
                  </a:cubicBezTo>
                  <a:cubicBezTo>
                    <a:pt x="2851899" y="2200876"/>
                    <a:pt x="2875212" y="2135083"/>
                    <a:pt x="2893925" y="2141257"/>
                  </a:cubicBezTo>
                  <a:cubicBezTo>
                    <a:pt x="2912637" y="2147431"/>
                    <a:pt x="2907135" y="2222452"/>
                    <a:pt x="2930430" y="2249453"/>
                  </a:cubicBezTo>
                  <a:cubicBezTo>
                    <a:pt x="2964854" y="2267390"/>
                    <a:pt x="3032588" y="2283362"/>
                    <a:pt x="3033701" y="2303265"/>
                  </a:cubicBezTo>
                  <a:cubicBezTo>
                    <a:pt x="3034813" y="2323167"/>
                    <a:pt x="2956457" y="2340651"/>
                    <a:pt x="2937109" y="2368871"/>
                  </a:cubicBezTo>
                  <a:cubicBezTo>
                    <a:pt x="2930609" y="2403441"/>
                    <a:pt x="2938573" y="2466798"/>
                    <a:pt x="2917610" y="2472580"/>
                  </a:cubicBezTo>
                  <a:cubicBezTo>
                    <a:pt x="2896645" y="2478364"/>
                    <a:pt x="2846576" y="2413128"/>
                    <a:pt x="2811323" y="2403567"/>
                  </a:cubicBezTo>
                  <a:cubicBezTo>
                    <a:pt x="2776243" y="2407449"/>
                    <a:pt x="2716797" y="2430755"/>
                    <a:pt x="2706086" y="2415215"/>
                  </a:cubicBezTo>
                  <a:cubicBezTo>
                    <a:pt x="2695376" y="2399675"/>
                    <a:pt x="2749498" y="2344452"/>
                    <a:pt x="2747059" y="2310324"/>
                  </a:cubicBezTo>
                  <a:cubicBezTo>
                    <a:pt x="2728522" y="2277032"/>
                    <a:pt x="2679599" y="2226765"/>
                    <a:pt x="2691448" y="2210446"/>
                  </a:cubicBezTo>
                  <a:close/>
                  <a:moveTo>
                    <a:pt x="2253618" y="2498035"/>
                  </a:moveTo>
                  <a:cubicBezTo>
                    <a:pt x="2256702" y="2494377"/>
                    <a:pt x="2260268" y="2492151"/>
                    <a:pt x="2264504" y="2491731"/>
                  </a:cubicBezTo>
                  <a:cubicBezTo>
                    <a:pt x="2298388" y="2488380"/>
                    <a:pt x="2341974" y="2609523"/>
                    <a:pt x="2397619" y="2635556"/>
                  </a:cubicBezTo>
                  <a:cubicBezTo>
                    <a:pt x="2464535" y="2639681"/>
                    <a:pt x="2582738" y="2617582"/>
                    <a:pt x="2598368" y="2647934"/>
                  </a:cubicBezTo>
                  <a:cubicBezTo>
                    <a:pt x="2614000" y="2678284"/>
                    <a:pt x="2502322" y="2760084"/>
                    <a:pt x="2491404" y="2817662"/>
                  </a:cubicBezTo>
                  <a:cubicBezTo>
                    <a:pt x="2505224" y="2876240"/>
                    <a:pt x="2561970" y="2969782"/>
                    <a:pt x="2532861" y="2993396"/>
                  </a:cubicBezTo>
                  <a:cubicBezTo>
                    <a:pt x="2503751" y="3017009"/>
                    <a:pt x="2379138" y="2949794"/>
                    <a:pt x="2316747" y="2959345"/>
                  </a:cubicBezTo>
                  <a:cubicBezTo>
                    <a:pt x="2264001" y="2989798"/>
                    <a:pt x="2186272" y="3067560"/>
                    <a:pt x="2158510" y="3050702"/>
                  </a:cubicBezTo>
                  <a:cubicBezTo>
                    <a:pt x="2130748" y="3033844"/>
                    <a:pt x="2177817" y="2909870"/>
                    <a:pt x="2150175" y="2858196"/>
                  </a:cubicBezTo>
                  <a:cubicBezTo>
                    <a:pt x="2097669" y="2819016"/>
                    <a:pt x="1985299" y="2774413"/>
                    <a:pt x="1992656" y="2740657"/>
                  </a:cubicBezTo>
                  <a:cubicBezTo>
                    <a:pt x="2000013" y="2706901"/>
                    <a:pt x="2149006" y="2697148"/>
                    <a:pt x="2194314" y="2655660"/>
                  </a:cubicBezTo>
                  <a:cubicBezTo>
                    <a:pt x="2233959" y="2619359"/>
                    <a:pt x="2232022" y="2523642"/>
                    <a:pt x="2253618" y="2498035"/>
                  </a:cubicBezTo>
                  <a:close/>
                  <a:moveTo>
                    <a:pt x="3326119" y="999200"/>
                  </a:moveTo>
                  <a:cubicBezTo>
                    <a:pt x="3337969" y="982880"/>
                    <a:pt x="3419079" y="1012693"/>
                    <a:pt x="3452824" y="1001162"/>
                  </a:cubicBezTo>
                  <a:cubicBezTo>
                    <a:pt x="3486571" y="989630"/>
                    <a:pt x="3509883" y="923837"/>
                    <a:pt x="3528596" y="930012"/>
                  </a:cubicBezTo>
                  <a:cubicBezTo>
                    <a:pt x="3547309" y="936186"/>
                    <a:pt x="3541806" y="1011206"/>
                    <a:pt x="3565102" y="1038207"/>
                  </a:cubicBezTo>
                  <a:cubicBezTo>
                    <a:pt x="3599525" y="1056145"/>
                    <a:pt x="3667259" y="1072117"/>
                    <a:pt x="3668371" y="1092019"/>
                  </a:cubicBezTo>
                  <a:cubicBezTo>
                    <a:pt x="3669484" y="1111922"/>
                    <a:pt x="3591128" y="1129406"/>
                    <a:pt x="3571780" y="1157626"/>
                  </a:cubicBezTo>
                  <a:cubicBezTo>
                    <a:pt x="3565281" y="1192195"/>
                    <a:pt x="3573245" y="1255553"/>
                    <a:pt x="3552281" y="1261335"/>
                  </a:cubicBezTo>
                  <a:cubicBezTo>
                    <a:pt x="3531317" y="1267118"/>
                    <a:pt x="3481248" y="1201883"/>
                    <a:pt x="3445994" y="1192322"/>
                  </a:cubicBezTo>
                  <a:cubicBezTo>
                    <a:pt x="3410915" y="1196204"/>
                    <a:pt x="3351469" y="1219510"/>
                    <a:pt x="3340758" y="1203969"/>
                  </a:cubicBezTo>
                  <a:cubicBezTo>
                    <a:pt x="3330048" y="1188429"/>
                    <a:pt x="3384170" y="1133207"/>
                    <a:pt x="3381730" y="1099078"/>
                  </a:cubicBezTo>
                  <a:cubicBezTo>
                    <a:pt x="3363193" y="1065787"/>
                    <a:pt x="3314270" y="1015520"/>
                    <a:pt x="3326119" y="999200"/>
                  </a:cubicBezTo>
                  <a:close/>
                  <a:moveTo>
                    <a:pt x="2888288" y="1286790"/>
                  </a:moveTo>
                  <a:cubicBezTo>
                    <a:pt x="2891374" y="1283132"/>
                    <a:pt x="2894940" y="1280905"/>
                    <a:pt x="2899174" y="1280486"/>
                  </a:cubicBezTo>
                  <a:cubicBezTo>
                    <a:pt x="2933059" y="1277135"/>
                    <a:pt x="2976646" y="1398277"/>
                    <a:pt x="3032290" y="1424311"/>
                  </a:cubicBezTo>
                  <a:cubicBezTo>
                    <a:pt x="3099206" y="1428436"/>
                    <a:pt x="3217409" y="1406337"/>
                    <a:pt x="3233040" y="1436688"/>
                  </a:cubicBezTo>
                  <a:cubicBezTo>
                    <a:pt x="3248671" y="1467038"/>
                    <a:pt x="3136994" y="1548839"/>
                    <a:pt x="3126076" y="1606416"/>
                  </a:cubicBezTo>
                  <a:cubicBezTo>
                    <a:pt x="3139895" y="1664994"/>
                    <a:pt x="3196642" y="1758536"/>
                    <a:pt x="3167532" y="1782151"/>
                  </a:cubicBezTo>
                  <a:cubicBezTo>
                    <a:pt x="3138423" y="1805764"/>
                    <a:pt x="3013809" y="1738549"/>
                    <a:pt x="2951418" y="1748100"/>
                  </a:cubicBezTo>
                  <a:cubicBezTo>
                    <a:pt x="2898673" y="1778552"/>
                    <a:pt x="2820944" y="1856315"/>
                    <a:pt x="2793181" y="1839457"/>
                  </a:cubicBezTo>
                  <a:cubicBezTo>
                    <a:pt x="2765419" y="1822599"/>
                    <a:pt x="2812488" y="1698625"/>
                    <a:pt x="2784845" y="1646951"/>
                  </a:cubicBezTo>
                  <a:cubicBezTo>
                    <a:pt x="2732339" y="1607771"/>
                    <a:pt x="2619970" y="1563168"/>
                    <a:pt x="2627327" y="1529411"/>
                  </a:cubicBezTo>
                  <a:cubicBezTo>
                    <a:pt x="2634684" y="1495655"/>
                    <a:pt x="2783678" y="1485903"/>
                    <a:pt x="2828986" y="1444415"/>
                  </a:cubicBezTo>
                  <a:cubicBezTo>
                    <a:pt x="2868631" y="1408114"/>
                    <a:pt x="2866693" y="1312397"/>
                    <a:pt x="2888288" y="1286790"/>
                  </a:cubicBezTo>
                  <a:close/>
                  <a:moveTo>
                    <a:pt x="2096267" y="1930065"/>
                  </a:moveTo>
                  <a:cubicBezTo>
                    <a:pt x="2108116" y="1913745"/>
                    <a:pt x="2189226" y="1943559"/>
                    <a:pt x="2222972" y="1932027"/>
                  </a:cubicBezTo>
                  <a:cubicBezTo>
                    <a:pt x="2256718" y="1920495"/>
                    <a:pt x="2280030" y="1854702"/>
                    <a:pt x="2298743" y="1860876"/>
                  </a:cubicBezTo>
                  <a:cubicBezTo>
                    <a:pt x="2317456" y="1867050"/>
                    <a:pt x="2311953" y="1942070"/>
                    <a:pt x="2335249" y="1969072"/>
                  </a:cubicBezTo>
                  <a:cubicBezTo>
                    <a:pt x="2369672" y="1987009"/>
                    <a:pt x="2437405" y="2002981"/>
                    <a:pt x="2438518" y="2022885"/>
                  </a:cubicBezTo>
                  <a:cubicBezTo>
                    <a:pt x="2439631" y="2042788"/>
                    <a:pt x="2361276" y="2060271"/>
                    <a:pt x="2341928" y="2088491"/>
                  </a:cubicBezTo>
                  <a:cubicBezTo>
                    <a:pt x="2335428" y="2123060"/>
                    <a:pt x="2343392" y="2186417"/>
                    <a:pt x="2322428" y="2192199"/>
                  </a:cubicBezTo>
                  <a:cubicBezTo>
                    <a:pt x="2301464" y="2197982"/>
                    <a:pt x="2251395" y="2132747"/>
                    <a:pt x="2216141" y="2123186"/>
                  </a:cubicBezTo>
                  <a:cubicBezTo>
                    <a:pt x="2181062" y="2127069"/>
                    <a:pt x="2121616" y="2150375"/>
                    <a:pt x="2110905" y="2134834"/>
                  </a:cubicBezTo>
                  <a:cubicBezTo>
                    <a:pt x="2100194" y="2119293"/>
                    <a:pt x="2154317" y="2064072"/>
                    <a:pt x="2151877" y="2029944"/>
                  </a:cubicBezTo>
                  <a:cubicBezTo>
                    <a:pt x="2133340" y="1996651"/>
                    <a:pt x="2084418" y="1946385"/>
                    <a:pt x="2096267" y="1930065"/>
                  </a:cubicBezTo>
                  <a:close/>
                  <a:moveTo>
                    <a:pt x="1406698" y="2457694"/>
                  </a:moveTo>
                  <a:cubicBezTo>
                    <a:pt x="1418547" y="2441374"/>
                    <a:pt x="1499658" y="2471186"/>
                    <a:pt x="1533403" y="2459655"/>
                  </a:cubicBezTo>
                  <a:cubicBezTo>
                    <a:pt x="1567149" y="2448124"/>
                    <a:pt x="1590462" y="2382330"/>
                    <a:pt x="1609175" y="2388505"/>
                  </a:cubicBezTo>
                  <a:cubicBezTo>
                    <a:pt x="1627887" y="2394678"/>
                    <a:pt x="1622385" y="2469699"/>
                    <a:pt x="1645680" y="2496700"/>
                  </a:cubicBezTo>
                  <a:cubicBezTo>
                    <a:pt x="1680104" y="2514638"/>
                    <a:pt x="1747838" y="2530609"/>
                    <a:pt x="1748951" y="2550512"/>
                  </a:cubicBezTo>
                  <a:cubicBezTo>
                    <a:pt x="1750064" y="2570416"/>
                    <a:pt x="1671708" y="2587900"/>
                    <a:pt x="1652359" y="2616119"/>
                  </a:cubicBezTo>
                  <a:cubicBezTo>
                    <a:pt x="1645859" y="2650689"/>
                    <a:pt x="1653824" y="2714046"/>
                    <a:pt x="1632860" y="2719828"/>
                  </a:cubicBezTo>
                  <a:cubicBezTo>
                    <a:pt x="1611895" y="2725611"/>
                    <a:pt x="1561827" y="2660376"/>
                    <a:pt x="1526573" y="2650815"/>
                  </a:cubicBezTo>
                  <a:cubicBezTo>
                    <a:pt x="1491494" y="2654698"/>
                    <a:pt x="1432047" y="2678003"/>
                    <a:pt x="1421337" y="2662463"/>
                  </a:cubicBezTo>
                  <a:cubicBezTo>
                    <a:pt x="1410626" y="2646922"/>
                    <a:pt x="1464749" y="2591701"/>
                    <a:pt x="1462309" y="2557572"/>
                  </a:cubicBezTo>
                  <a:cubicBezTo>
                    <a:pt x="1443772" y="2524279"/>
                    <a:pt x="1394849" y="2474013"/>
                    <a:pt x="1406698" y="2457694"/>
                  </a:cubicBezTo>
                  <a:close/>
                  <a:moveTo>
                    <a:pt x="2730938" y="718820"/>
                  </a:moveTo>
                  <a:cubicBezTo>
                    <a:pt x="2742787" y="702500"/>
                    <a:pt x="2823897" y="732313"/>
                    <a:pt x="2857643" y="720781"/>
                  </a:cubicBezTo>
                  <a:cubicBezTo>
                    <a:pt x="2891389" y="709249"/>
                    <a:pt x="2914702" y="643456"/>
                    <a:pt x="2933414" y="649631"/>
                  </a:cubicBezTo>
                  <a:cubicBezTo>
                    <a:pt x="2952127" y="655805"/>
                    <a:pt x="2946625" y="730825"/>
                    <a:pt x="2969920" y="757827"/>
                  </a:cubicBezTo>
                  <a:cubicBezTo>
                    <a:pt x="3004344" y="775764"/>
                    <a:pt x="3072077" y="791735"/>
                    <a:pt x="3073190" y="811639"/>
                  </a:cubicBezTo>
                  <a:cubicBezTo>
                    <a:pt x="3074303" y="831542"/>
                    <a:pt x="2995947" y="849025"/>
                    <a:pt x="2976599" y="877245"/>
                  </a:cubicBezTo>
                  <a:cubicBezTo>
                    <a:pt x="2970099" y="911814"/>
                    <a:pt x="2978063" y="975171"/>
                    <a:pt x="2957099" y="980954"/>
                  </a:cubicBezTo>
                  <a:cubicBezTo>
                    <a:pt x="2936134" y="986737"/>
                    <a:pt x="2886066" y="921502"/>
                    <a:pt x="2850813" y="911940"/>
                  </a:cubicBezTo>
                  <a:cubicBezTo>
                    <a:pt x="2815734" y="915823"/>
                    <a:pt x="2756287" y="939130"/>
                    <a:pt x="2745577" y="923589"/>
                  </a:cubicBezTo>
                  <a:cubicBezTo>
                    <a:pt x="2734866" y="908048"/>
                    <a:pt x="2788988" y="852826"/>
                    <a:pt x="2786549" y="818698"/>
                  </a:cubicBezTo>
                  <a:cubicBezTo>
                    <a:pt x="2768011" y="785405"/>
                    <a:pt x="2719088" y="735140"/>
                    <a:pt x="2730938" y="718820"/>
                  </a:cubicBezTo>
                  <a:close/>
                  <a:moveTo>
                    <a:pt x="811517" y="2177313"/>
                  </a:moveTo>
                  <a:cubicBezTo>
                    <a:pt x="823366" y="2160993"/>
                    <a:pt x="904476" y="2190806"/>
                    <a:pt x="938222" y="2179274"/>
                  </a:cubicBezTo>
                  <a:cubicBezTo>
                    <a:pt x="971968" y="2167743"/>
                    <a:pt x="995281" y="2101950"/>
                    <a:pt x="1013993" y="2108125"/>
                  </a:cubicBezTo>
                  <a:cubicBezTo>
                    <a:pt x="1032706" y="2114298"/>
                    <a:pt x="1027204" y="2189319"/>
                    <a:pt x="1050499" y="2216320"/>
                  </a:cubicBezTo>
                  <a:cubicBezTo>
                    <a:pt x="1084923" y="2234258"/>
                    <a:pt x="1152657" y="2250229"/>
                    <a:pt x="1153769" y="2270132"/>
                  </a:cubicBezTo>
                  <a:cubicBezTo>
                    <a:pt x="1154882" y="2290035"/>
                    <a:pt x="1076526" y="2307518"/>
                    <a:pt x="1057178" y="2335738"/>
                  </a:cubicBezTo>
                  <a:cubicBezTo>
                    <a:pt x="1050678" y="2370308"/>
                    <a:pt x="1058643" y="2433665"/>
                    <a:pt x="1037679" y="2439447"/>
                  </a:cubicBezTo>
                  <a:cubicBezTo>
                    <a:pt x="1016715" y="2445230"/>
                    <a:pt x="966645" y="2379995"/>
                    <a:pt x="931392" y="2370434"/>
                  </a:cubicBezTo>
                  <a:cubicBezTo>
                    <a:pt x="896312" y="2374317"/>
                    <a:pt x="836866" y="2397623"/>
                    <a:pt x="826155" y="2382082"/>
                  </a:cubicBezTo>
                  <a:cubicBezTo>
                    <a:pt x="815445" y="2366542"/>
                    <a:pt x="869567" y="2311319"/>
                    <a:pt x="867128" y="2277191"/>
                  </a:cubicBezTo>
                  <a:cubicBezTo>
                    <a:pt x="848591" y="2243899"/>
                    <a:pt x="799668" y="2193632"/>
                    <a:pt x="811517" y="2177313"/>
                  </a:cubicBezTo>
                  <a:close/>
                  <a:moveTo>
                    <a:pt x="2002987" y="1032795"/>
                  </a:moveTo>
                  <a:cubicBezTo>
                    <a:pt x="2014836" y="1016475"/>
                    <a:pt x="2095946" y="1046287"/>
                    <a:pt x="2129691" y="1034755"/>
                  </a:cubicBezTo>
                  <a:cubicBezTo>
                    <a:pt x="2163438" y="1023224"/>
                    <a:pt x="2186750" y="957431"/>
                    <a:pt x="2205464" y="963605"/>
                  </a:cubicBezTo>
                  <a:cubicBezTo>
                    <a:pt x="2224176" y="969779"/>
                    <a:pt x="2218673" y="1044800"/>
                    <a:pt x="2241969" y="1071801"/>
                  </a:cubicBezTo>
                  <a:cubicBezTo>
                    <a:pt x="2276392" y="1089739"/>
                    <a:pt x="2344126" y="1105710"/>
                    <a:pt x="2345239" y="1125613"/>
                  </a:cubicBezTo>
                  <a:cubicBezTo>
                    <a:pt x="2346352" y="1145516"/>
                    <a:pt x="2267997" y="1163000"/>
                    <a:pt x="2248647" y="1191219"/>
                  </a:cubicBezTo>
                  <a:cubicBezTo>
                    <a:pt x="2242148" y="1225789"/>
                    <a:pt x="2250112" y="1289146"/>
                    <a:pt x="2229148" y="1294928"/>
                  </a:cubicBezTo>
                  <a:cubicBezTo>
                    <a:pt x="2208184" y="1300712"/>
                    <a:pt x="2158115" y="1235477"/>
                    <a:pt x="2122861" y="1225915"/>
                  </a:cubicBezTo>
                  <a:cubicBezTo>
                    <a:pt x="2087783" y="1229798"/>
                    <a:pt x="2028336" y="1253104"/>
                    <a:pt x="2017625" y="1237564"/>
                  </a:cubicBezTo>
                  <a:cubicBezTo>
                    <a:pt x="2006914" y="1222023"/>
                    <a:pt x="2061037" y="1166801"/>
                    <a:pt x="2058597" y="1132672"/>
                  </a:cubicBezTo>
                  <a:cubicBezTo>
                    <a:pt x="2040061" y="1099380"/>
                    <a:pt x="1991137" y="1049113"/>
                    <a:pt x="2002987" y="1032795"/>
                  </a:cubicBezTo>
                  <a:close/>
                  <a:moveTo>
                    <a:pt x="1565156" y="1320384"/>
                  </a:moveTo>
                  <a:cubicBezTo>
                    <a:pt x="1568241" y="1316726"/>
                    <a:pt x="1571807" y="1314499"/>
                    <a:pt x="1576042" y="1314079"/>
                  </a:cubicBezTo>
                  <a:cubicBezTo>
                    <a:pt x="1609927" y="1310729"/>
                    <a:pt x="1653513" y="1431871"/>
                    <a:pt x="1709157" y="1457905"/>
                  </a:cubicBezTo>
                  <a:cubicBezTo>
                    <a:pt x="1776074" y="1462030"/>
                    <a:pt x="1894277" y="1439931"/>
                    <a:pt x="1909908" y="1470281"/>
                  </a:cubicBezTo>
                  <a:cubicBezTo>
                    <a:pt x="1925538" y="1500632"/>
                    <a:pt x="1813861" y="1582433"/>
                    <a:pt x="1802944" y="1640011"/>
                  </a:cubicBezTo>
                  <a:cubicBezTo>
                    <a:pt x="1816763" y="1698588"/>
                    <a:pt x="1873509" y="1792130"/>
                    <a:pt x="1844400" y="1815744"/>
                  </a:cubicBezTo>
                  <a:cubicBezTo>
                    <a:pt x="1815290" y="1839357"/>
                    <a:pt x="1690677" y="1772142"/>
                    <a:pt x="1628285" y="1781693"/>
                  </a:cubicBezTo>
                  <a:cubicBezTo>
                    <a:pt x="1575539" y="1812146"/>
                    <a:pt x="1497811" y="1889908"/>
                    <a:pt x="1470048" y="1873051"/>
                  </a:cubicBezTo>
                  <a:cubicBezTo>
                    <a:pt x="1442287" y="1856192"/>
                    <a:pt x="1489355" y="1732219"/>
                    <a:pt x="1461713" y="1680544"/>
                  </a:cubicBezTo>
                  <a:cubicBezTo>
                    <a:pt x="1409207" y="1641364"/>
                    <a:pt x="1296838" y="1596761"/>
                    <a:pt x="1304195" y="1563005"/>
                  </a:cubicBezTo>
                  <a:cubicBezTo>
                    <a:pt x="1311551" y="1529249"/>
                    <a:pt x="1460546" y="1519496"/>
                    <a:pt x="1505854" y="1478009"/>
                  </a:cubicBezTo>
                  <a:cubicBezTo>
                    <a:pt x="1545498" y="1441707"/>
                    <a:pt x="1543560" y="1345990"/>
                    <a:pt x="1565156" y="1320384"/>
                  </a:cubicBezTo>
                  <a:close/>
                  <a:moveTo>
                    <a:pt x="438007" y="1771209"/>
                  </a:moveTo>
                  <a:cubicBezTo>
                    <a:pt x="465091" y="1750573"/>
                    <a:pt x="565771" y="1830817"/>
                    <a:pt x="626799" y="1823773"/>
                  </a:cubicBezTo>
                  <a:cubicBezTo>
                    <a:pt x="685924" y="1792165"/>
                    <a:pt x="774941" y="1711319"/>
                    <a:pt x="804175" y="1728950"/>
                  </a:cubicBezTo>
                  <a:cubicBezTo>
                    <a:pt x="833409" y="1746581"/>
                    <a:pt x="781279" y="1874822"/>
                    <a:pt x="802203" y="1929562"/>
                  </a:cubicBezTo>
                  <a:cubicBezTo>
                    <a:pt x="844710" y="1972172"/>
                    <a:pt x="942106" y="2022014"/>
                    <a:pt x="929721" y="2057392"/>
                  </a:cubicBezTo>
                  <a:cubicBezTo>
                    <a:pt x="917336" y="2092769"/>
                    <a:pt x="775987" y="2100954"/>
                    <a:pt x="727891" y="2141829"/>
                  </a:cubicBezTo>
                  <a:cubicBezTo>
                    <a:pt x="698976" y="2195433"/>
                    <a:pt x="673624" y="2302419"/>
                    <a:pt x="641145" y="2302640"/>
                  </a:cubicBezTo>
                  <a:cubicBezTo>
                    <a:pt x="608666" y="2302860"/>
                    <a:pt x="583667" y="2172629"/>
                    <a:pt x="533019" y="2143150"/>
                  </a:cubicBezTo>
                  <a:lnTo>
                    <a:pt x="337249" y="2125770"/>
                  </a:lnTo>
                  <a:cubicBezTo>
                    <a:pt x="325796" y="2093175"/>
                    <a:pt x="447502" y="2006678"/>
                    <a:pt x="464295" y="1947584"/>
                  </a:cubicBezTo>
                  <a:cubicBezTo>
                    <a:pt x="478989" y="1895878"/>
                    <a:pt x="427106" y="1815419"/>
                    <a:pt x="432049" y="1782289"/>
                  </a:cubicBezTo>
                  <a:cubicBezTo>
                    <a:pt x="432755" y="1777556"/>
                    <a:pt x="434622" y="1773789"/>
                    <a:pt x="438007" y="1771209"/>
                  </a:cubicBezTo>
                  <a:close/>
                  <a:moveTo>
                    <a:pt x="1500008" y="590788"/>
                  </a:moveTo>
                  <a:cubicBezTo>
                    <a:pt x="1507172" y="571936"/>
                    <a:pt x="1593258" y="579478"/>
                    <a:pt x="1622809" y="559516"/>
                  </a:cubicBezTo>
                  <a:cubicBezTo>
                    <a:pt x="1652360" y="539554"/>
                    <a:pt x="1657639" y="469952"/>
                    <a:pt x="1677315" y="471013"/>
                  </a:cubicBezTo>
                  <a:cubicBezTo>
                    <a:pt x="1696992" y="472074"/>
                    <a:pt x="1711317" y="545919"/>
                    <a:pt x="1740869" y="565882"/>
                  </a:cubicBezTo>
                  <a:cubicBezTo>
                    <a:pt x="1778787" y="574184"/>
                    <a:pt x="1848339" y="571870"/>
                    <a:pt x="1854623" y="590787"/>
                  </a:cubicBezTo>
                  <a:cubicBezTo>
                    <a:pt x="1860907" y="609705"/>
                    <a:pt x="1789859" y="647089"/>
                    <a:pt x="1778572" y="679389"/>
                  </a:cubicBezTo>
                  <a:cubicBezTo>
                    <a:pt x="1781347" y="714455"/>
                    <a:pt x="1805618" y="773518"/>
                    <a:pt x="1786898" y="784586"/>
                  </a:cubicBezTo>
                  <a:cubicBezTo>
                    <a:pt x="1768178" y="795655"/>
                    <a:pt x="1702779" y="745799"/>
                    <a:pt x="1666252" y="745799"/>
                  </a:cubicBezTo>
                  <a:cubicBezTo>
                    <a:pt x="1633412" y="758728"/>
                    <a:pt x="1582138" y="796781"/>
                    <a:pt x="1567734" y="784586"/>
                  </a:cubicBezTo>
                  <a:cubicBezTo>
                    <a:pt x="1553329" y="772391"/>
                    <a:pt x="1591110" y="704928"/>
                    <a:pt x="1579823" y="672628"/>
                  </a:cubicBezTo>
                  <a:cubicBezTo>
                    <a:pt x="1553218" y="645348"/>
                    <a:pt x="1492844" y="609639"/>
                    <a:pt x="1500008" y="590788"/>
                  </a:cubicBezTo>
                  <a:close/>
                  <a:moveTo>
                    <a:pt x="2173745" y="966"/>
                  </a:moveTo>
                  <a:cubicBezTo>
                    <a:pt x="2205570" y="-11137"/>
                    <a:pt x="2279346" y="94373"/>
                    <a:pt x="2339864" y="104935"/>
                  </a:cubicBezTo>
                  <a:cubicBezTo>
                    <a:pt x="2405528" y="91401"/>
                    <a:pt x="2513825" y="39133"/>
                    <a:pt x="2536855" y="64334"/>
                  </a:cubicBezTo>
                  <a:cubicBezTo>
                    <a:pt x="2559885" y="89536"/>
                    <a:pt x="2473513" y="197716"/>
                    <a:pt x="2478047" y="256144"/>
                  </a:cubicBezTo>
                  <a:cubicBezTo>
                    <a:pt x="2506716" y="309062"/>
                    <a:pt x="2585969" y="384490"/>
                    <a:pt x="2564055" y="414900"/>
                  </a:cubicBezTo>
                  <a:cubicBezTo>
                    <a:pt x="2542141" y="445310"/>
                    <a:pt x="2404279" y="413054"/>
                    <a:pt x="2346562" y="438603"/>
                  </a:cubicBezTo>
                  <a:cubicBezTo>
                    <a:pt x="2303626" y="481800"/>
                    <a:pt x="2248961" y="577197"/>
                    <a:pt x="2217755" y="568193"/>
                  </a:cubicBezTo>
                  <a:cubicBezTo>
                    <a:pt x="2186548" y="559189"/>
                    <a:pt x="2199526" y="427218"/>
                    <a:pt x="2159322" y="384581"/>
                  </a:cubicBezTo>
                  <a:cubicBezTo>
                    <a:pt x="2098391" y="360510"/>
                    <a:pt x="1978265" y="346873"/>
                    <a:pt x="1976529" y="312368"/>
                  </a:cubicBezTo>
                  <a:cubicBezTo>
                    <a:pt x="1974794" y="277863"/>
                    <a:pt x="2116041" y="229452"/>
                    <a:pt x="2148910" y="177552"/>
                  </a:cubicBezTo>
                  <a:cubicBezTo>
                    <a:pt x="2181779" y="125652"/>
                    <a:pt x="2141919" y="13069"/>
                    <a:pt x="2173745" y="966"/>
                  </a:cubicBezTo>
                  <a:close/>
                  <a:moveTo>
                    <a:pt x="789841" y="1142546"/>
                  </a:moveTo>
                  <a:cubicBezTo>
                    <a:pt x="809009" y="1137982"/>
                    <a:pt x="843698" y="1204728"/>
                    <a:pt x="877698" y="1215486"/>
                  </a:cubicBezTo>
                  <a:cubicBezTo>
                    <a:pt x="916414" y="1212688"/>
                    <a:pt x="982452" y="1190734"/>
                    <a:pt x="993844" y="1207092"/>
                  </a:cubicBezTo>
                  <a:cubicBezTo>
                    <a:pt x="1005237" y="1223449"/>
                    <a:pt x="947716" y="1279455"/>
                    <a:pt x="946056" y="1313631"/>
                  </a:cubicBezTo>
                  <a:cubicBezTo>
                    <a:pt x="958667" y="1346468"/>
                    <a:pt x="998698" y="1396218"/>
                    <a:pt x="983887" y="1412142"/>
                  </a:cubicBezTo>
                  <a:cubicBezTo>
                    <a:pt x="969078" y="1428068"/>
                    <a:pt x="892221" y="1398816"/>
                    <a:pt x="857195" y="1409180"/>
                  </a:cubicBezTo>
                  <a:cubicBezTo>
                    <a:pt x="829373" y="1430895"/>
                    <a:pt x="791003" y="1481932"/>
                    <a:pt x="773730" y="1474325"/>
                  </a:cubicBezTo>
                  <a:cubicBezTo>
                    <a:pt x="756457" y="1466718"/>
                    <a:pt x="773545" y="1391308"/>
                    <a:pt x="753557" y="1363537"/>
                  </a:cubicBezTo>
                  <a:cubicBezTo>
                    <a:pt x="720306" y="1344927"/>
                    <a:pt x="652280" y="1327815"/>
                    <a:pt x="653802" y="1307706"/>
                  </a:cubicBezTo>
                  <a:cubicBezTo>
                    <a:pt x="655322" y="1287595"/>
                    <a:pt x="740011" y="1270403"/>
                    <a:pt x="762684" y="1242878"/>
                  </a:cubicBezTo>
                  <a:cubicBezTo>
                    <a:pt x="785357" y="1215351"/>
                    <a:pt x="770671" y="1147112"/>
                    <a:pt x="789841" y="1142546"/>
                  </a:cubicBezTo>
                  <a:close/>
                  <a:moveTo>
                    <a:pt x="1197156" y="536354"/>
                  </a:moveTo>
                  <a:cubicBezTo>
                    <a:pt x="1216325" y="531789"/>
                    <a:pt x="1251013" y="598535"/>
                    <a:pt x="1285014" y="609293"/>
                  </a:cubicBezTo>
                  <a:cubicBezTo>
                    <a:pt x="1323728" y="606496"/>
                    <a:pt x="1389766" y="584542"/>
                    <a:pt x="1401160" y="600900"/>
                  </a:cubicBezTo>
                  <a:cubicBezTo>
                    <a:pt x="1412553" y="617258"/>
                    <a:pt x="1355031" y="673263"/>
                    <a:pt x="1353372" y="707438"/>
                  </a:cubicBezTo>
                  <a:cubicBezTo>
                    <a:pt x="1365981" y="740276"/>
                    <a:pt x="1406013" y="790025"/>
                    <a:pt x="1391203" y="805951"/>
                  </a:cubicBezTo>
                  <a:cubicBezTo>
                    <a:pt x="1376392" y="821876"/>
                    <a:pt x="1299537" y="792624"/>
                    <a:pt x="1264510" y="802988"/>
                  </a:cubicBezTo>
                  <a:cubicBezTo>
                    <a:pt x="1236689" y="824702"/>
                    <a:pt x="1198318" y="875740"/>
                    <a:pt x="1181045" y="868132"/>
                  </a:cubicBezTo>
                  <a:cubicBezTo>
                    <a:pt x="1163771" y="860526"/>
                    <a:pt x="1180860" y="785115"/>
                    <a:pt x="1160872" y="757346"/>
                  </a:cubicBezTo>
                  <a:cubicBezTo>
                    <a:pt x="1127620" y="738735"/>
                    <a:pt x="1059596" y="721624"/>
                    <a:pt x="1061117" y="701514"/>
                  </a:cubicBezTo>
                  <a:cubicBezTo>
                    <a:pt x="1062638" y="681403"/>
                    <a:pt x="1147327" y="664212"/>
                    <a:pt x="1170000" y="636685"/>
                  </a:cubicBezTo>
                  <a:cubicBezTo>
                    <a:pt x="1192672" y="609159"/>
                    <a:pt x="1177987" y="540920"/>
                    <a:pt x="1197156" y="536354"/>
                  </a:cubicBezTo>
                  <a:close/>
                  <a:moveTo>
                    <a:pt x="136064" y="1216249"/>
                  </a:moveTo>
                  <a:cubicBezTo>
                    <a:pt x="155234" y="1211683"/>
                    <a:pt x="189922" y="1278429"/>
                    <a:pt x="223923" y="1289187"/>
                  </a:cubicBezTo>
                  <a:cubicBezTo>
                    <a:pt x="262638" y="1286389"/>
                    <a:pt x="328675" y="1264437"/>
                    <a:pt x="340069" y="1280795"/>
                  </a:cubicBezTo>
                  <a:cubicBezTo>
                    <a:pt x="351461" y="1297152"/>
                    <a:pt x="293940" y="1353156"/>
                    <a:pt x="292281" y="1387333"/>
                  </a:cubicBezTo>
                  <a:cubicBezTo>
                    <a:pt x="304891" y="1420169"/>
                    <a:pt x="344922" y="1469919"/>
                    <a:pt x="330112" y="1485844"/>
                  </a:cubicBezTo>
                  <a:cubicBezTo>
                    <a:pt x="315302" y="1501769"/>
                    <a:pt x="238446" y="1472518"/>
                    <a:pt x="203419" y="1482881"/>
                  </a:cubicBezTo>
                  <a:cubicBezTo>
                    <a:pt x="175598" y="1504596"/>
                    <a:pt x="137228" y="1555633"/>
                    <a:pt x="119954" y="1548026"/>
                  </a:cubicBezTo>
                  <a:cubicBezTo>
                    <a:pt x="102681" y="1540419"/>
                    <a:pt x="119769" y="1465009"/>
                    <a:pt x="99782" y="1437239"/>
                  </a:cubicBezTo>
                  <a:cubicBezTo>
                    <a:pt x="66529" y="1418629"/>
                    <a:pt x="-1495" y="1401517"/>
                    <a:pt x="26" y="1381407"/>
                  </a:cubicBezTo>
                  <a:cubicBezTo>
                    <a:pt x="1547" y="1361297"/>
                    <a:pt x="86236" y="1344106"/>
                    <a:pt x="108908" y="1316579"/>
                  </a:cubicBezTo>
                  <a:cubicBezTo>
                    <a:pt x="131582" y="1289052"/>
                    <a:pt x="116896" y="1220814"/>
                    <a:pt x="136064" y="1216249"/>
                  </a:cubicBezTo>
                  <a:close/>
                </a:path>
              </a:pathLst>
            </a:cu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5"/>
            <p:cNvSpPr/>
            <p:nvPr/>
          </p:nvSpPr>
          <p:spPr>
            <a:xfrm rot="2403647">
              <a:off x="5725239" y="3241381"/>
              <a:ext cx="3720978" cy="3619631"/>
            </a:xfrm>
            <a:custGeom>
              <a:avLst/>
              <a:gdLst/>
              <a:ahLst/>
              <a:cxnLst/>
              <a:rect l="l" t="t" r="r" b="b"/>
              <a:pathLst>
                <a:path w="3698566" h="3548125" extrusionOk="0">
                  <a:moveTo>
                    <a:pt x="3356302" y="1908217"/>
                  </a:moveTo>
                  <a:lnTo>
                    <a:pt x="3483009" y="1910178"/>
                  </a:lnTo>
                  <a:cubicBezTo>
                    <a:pt x="3516754" y="1898646"/>
                    <a:pt x="3540067" y="1832854"/>
                    <a:pt x="3558780" y="1839027"/>
                  </a:cubicBezTo>
                  <a:cubicBezTo>
                    <a:pt x="3577493" y="1845202"/>
                    <a:pt x="3571990" y="1920222"/>
                    <a:pt x="3595286" y="1947223"/>
                  </a:cubicBezTo>
                  <a:cubicBezTo>
                    <a:pt x="3629708" y="1965161"/>
                    <a:pt x="3697442" y="1981132"/>
                    <a:pt x="3698555" y="2001036"/>
                  </a:cubicBezTo>
                  <a:cubicBezTo>
                    <a:pt x="3699668" y="2020939"/>
                    <a:pt x="3621312" y="2038422"/>
                    <a:pt x="3601964" y="2066642"/>
                  </a:cubicBezTo>
                  <a:cubicBezTo>
                    <a:pt x="3595464" y="2101212"/>
                    <a:pt x="3603429" y="2164568"/>
                    <a:pt x="3582465" y="2170351"/>
                  </a:cubicBezTo>
                  <a:cubicBezTo>
                    <a:pt x="3561500" y="2176134"/>
                    <a:pt x="3511432" y="2110899"/>
                    <a:pt x="3476177" y="2101337"/>
                  </a:cubicBezTo>
                  <a:cubicBezTo>
                    <a:pt x="3441099" y="2105220"/>
                    <a:pt x="3381652" y="2128527"/>
                    <a:pt x="3370942" y="2112986"/>
                  </a:cubicBezTo>
                  <a:cubicBezTo>
                    <a:pt x="3360230" y="2097445"/>
                    <a:pt x="3414354" y="2042223"/>
                    <a:pt x="3411913" y="2008096"/>
                  </a:cubicBezTo>
                  <a:cubicBezTo>
                    <a:pt x="3393377" y="1974802"/>
                    <a:pt x="3344454" y="1924537"/>
                    <a:pt x="3356302" y="1908217"/>
                  </a:cubicBezTo>
                  <a:close/>
                  <a:moveTo>
                    <a:pt x="1549556" y="3285628"/>
                  </a:moveTo>
                  <a:cubicBezTo>
                    <a:pt x="1561404" y="3269309"/>
                    <a:pt x="1642515" y="3299122"/>
                    <a:pt x="1676260" y="3287590"/>
                  </a:cubicBezTo>
                  <a:cubicBezTo>
                    <a:pt x="1710007" y="3276058"/>
                    <a:pt x="1733319" y="3210266"/>
                    <a:pt x="1752032" y="3216440"/>
                  </a:cubicBezTo>
                  <a:cubicBezTo>
                    <a:pt x="1770745" y="3222614"/>
                    <a:pt x="1765242" y="3297635"/>
                    <a:pt x="1788538" y="3324636"/>
                  </a:cubicBezTo>
                  <a:cubicBezTo>
                    <a:pt x="1822962" y="3342573"/>
                    <a:pt x="1890694" y="3358545"/>
                    <a:pt x="1891808" y="3378448"/>
                  </a:cubicBezTo>
                  <a:cubicBezTo>
                    <a:pt x="1892920" y="3398351"/>
                    <a:pt x="1814564" y="3415834"/>
                    <a:pt x="1795216" y="3444054"/>
                  </a:cubicBezTo>
                  <a:cubicBezTo>
                    <a:pt x="1788717" y="3478624"/>
                    <a:pt x="1796681" y="3541981"/>
                    <a:pt x="1775717" y="3547763"/>
                  </a:cubicBezTo>
                  <a:cubicBezTo>
                    <a:pt x="1754753" y="3553546"/>
                    <a:pt x="1704684" y="3488311"/>
                    <a:pt x="1669430" y="3478750"/>
                  </a:cubicBezTo>
                  <a:cubicBezTo>
                    <a:pt x="1634351" y="3482632"/>
                    <a:pt x="1574905" y="3505939"/>
                    <a:pt x="1564194" y="3490398"/>
                  </a:cubicBezTo>
                  <a:cubicBezTo>
                    <a:pt x="1553484" y="3474857"/>
                    <a:pt x="1607606" y="3419635"/>
                    <a:pt x="1605167" y="3385507"/>
                  </a:cubicBezTo>
                  <a:cubicBezTo>
                    <a:pt x="1586629" y="3352214"/>
                    <a:pt x="1537707" y="3301948"/>
                    <a:pt x="1549556" y="3285628"/>
                  </a:cubicBezTo>
                  <a:close/>
                  <a:moveTo>
                    <a:pt x="2691448" y="2210446"/>
                  </a:moveTo>
                  <a:cubicBezTo>
                    <a:pt x="2703297" y="2194126"/>
                    <a:pt x="2784408" y="2223938"/>
                    <a:pt x="2818153" y="2212407"/>
                  </a:cubicBezTo>
                  <a:cubicBezTo>
                    <a:pt x="2851899" y="2200876"/>
                    <a:pt x="2875212" y="2135083"/>
                    <a:pt x="2893925" y="2141257"/>
                  </a:cubicBezTo>
                  <a:cubicBezTo>
                    <a:pt x="2912637" y="2147431"/>
                    <a:pt x="2907135" y="2222452"/>
                    <a:pt x="2930430" y="2249453"/>
                  </a:cubicBezTo>
                  <a:cubicBezTo>
                    <a:pt x="2964854" y="2267390"/>
                    <a:pt x="3032588" y="2283362"/>
                    <a:pt x="3033701" y="2303265"/>
                  </a:cubicBezTo>
                  <a:cubicBezTo>
                    <a:pt x="3034813" y="2323167"/>
                    <a:pt x="2956457" y="2340651"/>
                    <a:pt x="2937109" y="2368871"/>
                  </a:cubicBezTo>
                  <a:cubicBezTo>
                    <a:pt x="2930609" y="2403441"/>
                    <a:pt x="2938573" y="2466798"/>
                    <a:pt x="2917610" y="2472580"/>
                  </a:cubicBezTo>
                  <a:cubicBezTo>
                    <a:pt x="2896645" y="2478364"/>
                    <a:pt x="2846576" y="2413128"/>
                    <a:pt x="2811323" y="2403567"/>
                  </a:cubicBezTo>
                  <a:cubicBezTo>
                    <a:pt x="2776243" y="2407449"/>
                    <a:pt x="2716797" y="2430755"/>
                    <a:pt x="2706086" y="2415215"/>
                  </a:cubicBezTo>
                  <a:cubicBezTo>
                    <a:pt x="2695376" y="2399675"/>
                    <a:pt x="2749498" y="2344452"/>
                    <a:pt x="2747059" y="2310324"/>
                  </a:cubicBezTo>
                  <a:cubicBezTo>
                    <a:pt x="2728522" y="2277032"/>
                    <a:pt x="2679599" y="2226765"/>
                    <a:pt x="2691448" y="2210446"/>
                  </a:cubicBezTo>
                  <a:close/>
                  <a:moveTo>
                    <a:pt x="2253618" y="2498035"/>
                  </a:moveTo>
                  <a:cubicBezTo>
                    <a:pt x="2256702" y="2494377"/>
                    <a:pt x="2260268" y="2492151"/>
                    <a:pt x="2264504" y="2491731"/>
                  </a:cubicBezTo>
                  <a:cubicBezTo>
                    <a:pt x="2298388" y="2488380"/>
                    <a:pt x="2341974" y="2609523"/>
                    <a:pt x="2397619" y="2635556"/>
                  </a:cubicBezTo>
                  <a:cubicBezTo>
                    <a:pt x="2464535" y="2639681"/>
                    <a:pt x="2582738" y="2617582"/>
                    <a:pt x="2598368" y="2647934"/>
                  </a:cubicBezTo>
                  <a:cubicBezTo>
                    <a:pt x="2614000" y="2678284"/>
                    <a:pt x="2502322" y="2760084"/>
                    <a:pt x="2491404" y="2817662"/>
                  </a:cubicBezTo>
                  <a:cubicBezTo>
                    <a:pt x="2505224" y="2876240"/>
                    <a:pt x="2561970" y="2969782"/>
                    <a:pt x="2532861" y="2993396"/>
                  </a:cubicBezTo>
                  <a:cubicBezTo>
                    <a:pt x="2503751" y="3017009"/>
                    <a:pt x="2379138" y="2949794"/>
                    <a:pt x="2316747" y="2959345"/>
                  </a:cubicBezTo>
                  <a:cubicBezTo>
                    <a:pt x="2264001" y="2989798"/>
                    <a:pt x="2186272" y="3067560"/>
                    <a:pt x="2158510" y="3050702"/>
                  </a:cubicBezTo>
                  <a:cubicBezTo>
                    <a:pt x="2130748" y="3033844"/>
                    <a:pt x="2177817" y="2909870"/>
                    <a:pt x="2150175" y="2858196"/>
                  </a:cubicBezTo>
                  <a:cubicBezTo>
                    <a:pt x="2097669" y="2819016"/>
                    <a:pt x="1985299" y="2774413"/>
                    <a:pt x="1992656" y="2740657"/>
                  </a:cubicBezTo>
                  <a:cubicBezTo>
                    <a:pt x="2000013" y="2706901"/>
                    <a:pt x="2149006" y="2697148"/>
                    <a:pt x="2194314" y="2655660"/>
                  </a:cubicBezTo>
                  <a:cubicBezTo>
                    <a:pt x="2233959" y="2619359"/>
                    <a:pt x="2232022" y="2523642"/>
                    <a:pt x="2253618" y="2498035"/>
                  </a:cubicBezTo>
                  <a:close/>
                  <a:moveTo>
                    <a:pt x="3326119" y="999200"/>
                  </a:moveTo>
                  <a:cubicBezTo>
                    <a:pt x="3337969" y="982880"/>
                    <a:pt x="3419079" y="1012693"/>
                    <a:pt x="3452824" y="1001162"/>
                  </a:cubicBezTo>
                  <a:cubicBezTo>
                    <a:pt x="3486571" y="989630"/>
                    <a:pt x="3509883" y="923837"/>
                    <a:pt x="3528596" y="930012"/>
                  </a:cubicBezTo>
                  <a:cubicBezTo>
                    <a:pt x="3547309" y="936186"/>
                    <a:pt x="3541806" y="1011206"/>
                    <a:pt x="3565102" y="1038207"/>
                  </a:cubicBezTo>
                  <a:cubicBezTo>
                    <a:pt x="3599525" y="1056145"/>
                    <a:pt x="3667259" y="1072117"/>
                    <a:pt x="3668371" y="1092019"/>
                  </a:cubicBezTo>
                  <a:cubicBezTo>
                    <a:pt x="3669484" y="1111922"/>
                    <a:pt x="3591128" y="1129406"/>
                    <a:pt x="3571780" y="1157626"/>
                  </a:cubicBezTo>
                  <a:cubicBezTo>
                    <a:pt x="3565281" y="1192195"/>
                    <a:pt x="3573245" y="1255553"/>
                    <a:pt x="3552281" y="1261335"/>
                  </a:cubicBezTo>
                  <a:cubicBezTo>
                    <a:pt x="3531317" y="1267118"/>
                    <a:pt x="3481248" y="1201883"/>
                    <a:pt x="3445994" y="1192322"/>
                  </a:cubicBezTo>
                  <a:cubicBezTo>
                    <a:pt x="3410915" y="1196204"/>
                    <a:pt x="3351469" y="1219510"/>
                    <a:pt x="3340758" y="1203969"/>
                  </a:cubicBezTo>
                  <a:cubicBezTo>
                    <a:pt x="3330048" y="1188429"/>
                    <a:pt x="3384170" y="1133207"/>
                    <a:pt x="3381730" y="1099078"/>
                  </a:cubicBezTo>
                  <a:cubicBezTo>
                    <a:pt x="3363193" y="1065787"/>
                    <a:pt x="3314270" y="1015520"/>
                    <a:pt x="3326119" y="999200"/>
                  </a:cubicBezTo>
                  <a:close/>
                  <a:moveTo>
                    <a:pt x="2888288" y="1286790"/>
                  </a:moveTo>
                  <a:cubicBezTo>
                    <a:pt x="2891374" y="1283132"/>
                    <a:pt x="2894940" y="1280905"/>
                    <a:pt x="2899174" y="1280486"/>
                  </a:cubicBezTo>
                  <a:cubicBezTo>
                    <a:pt x="2933059" y="1277135"/>
                    <a:pt x="2976646" y="1398277"/>
                    <a:pt x="3032290" y="1424311"/>
                  </a:cubicBezTo>
                  <a:cubicBezTo>
                    <a:pt x="3099206" y="1428436"/>
                    <a:pt x="3217409" y="1406337"/>
                    <a:pt x="3233040" y="1436688"/>
                  </a:cubicBezTo>
                  <a:cubicBezTo>
                    <a:pt x="3248671" y="1467038"/>
                    <a:pt x="3136994" y="1548839"/>
                    <a:pt x="3126076" y="1606416"/>
                  </a:cubicBezTo>
                  <a:cubicBezTo>
                    <a:pt x="3139895" y="1664994"/>
                    <a:pt x="3196642" y="1758536"/>
                    <a:pt x="3167532" y="1782151"/>
                  </a:cubicBezTo>
                  <a:cubicBezTo>
                    <a:pt x="3138423" y="1805764"/>
                    <a:pt x="3013809" y="1738549"/>
                    <a:pt x="2951418" y="1748100"/>
                  </a:cubicBezTo>
                  <a:cubicBezTo>
                    <a:pt x="2898673" y="1778552"/>
                    <a:pt x="2820944" y="1856315"/>
                    <a:pt x="2793181" y="1839457"/>
                  </a:cubicBezTo>
                  <a:cubicBezTo>
                    <a:pt x="2765419" y="1822599"/>
                    <a:pt x="2812488" y="1698625"/>
                    <a:pt x="2784845" y="1646951"/>
                  </a:cubicBezTo>
                  <a:cubicBezTo>
                    <a:pt x="2732339" y="1607771"/>
                    <a:pt x="2619970" y="1563168"/>
                    <a:pt x="2627327" y="1529411"/>
                  </a:cubicBezTo>
                  <a:cubicBezTo>
                    <a:pt x="2634684" y="1495655"/>
                    <a:pt x="2783678" y="1485903"/>
                    <a:pt x="2828986" y="1444415"/>
                  </a:cubicBezTo>
                  <a:cubicBezTo>
                    <a:pt x="2868631" y="1408114"/>
                    <a:pt x="2866693" y="1312397"/>
                    <a:pt x="2888288" y="1286790"/>
                  </a:cubicBezTo>
                  <a:close/>
                  <a:moveTo>
                    <a:pt x="2096267" y="1930065"/>
                  </a:moveTo>
                  <a:cubicBezTo>
                    <a:pt x="2108116" y="1913745"/>
                    <a:pt x="2189226" y="1943559"/>
                    <a:pt x="2222972" y="1932027"/>
                  </a:cubicBezTo>
                  <a:cubicBezTo>
                    <a:pt x="2256718" y="1920495"/>
                    <a:pt x="2280030" y="1854702"/>
                    <a:pt x="2298743" y="1860876"/>
                  </a:cubicBezTo>
                  <a:cubicBezTo>
                    <a:pt x="2317456" y="1867050"/>
                    <a:pt x="2311953" y="1942070"/>
                    <a:pt x="2335249" y="1969072"/>
                  </a:cubicBezTo>
                  <a:cubicBezTo>
                    <a:pt x="2369672" y="1987009"/>
                    <a:pt x="2437405" y="2002981"/>
                    <a:pt x="2438518" y="2022885"/>
                  </a:cubicBezTo>
                  <a:cubicBezTo>
                    <a:pt x="2439631" y="2042788"/>
                    <a:pt x="2361276" y="2060271"/>
                    <a:pt x="2341928" y="2088491"/>
                  </a:cubicBezTo>
                  <a:cubicBezTo>
                    <a:pt x="2335428" y="2123060"/>
                    <a:pt x="2343392" y="2186417"/>
                    <a:pt x="2322428" y="2192199"/>
                  </a:cubicBezTo>
                  <a:cubicBezTo>
                    <a:pt x="2301464" y="2197982"/>
                    <a:pt x="2251395" y="2132747"/>
                    <a:pt x="2216141" y="2123186"/>
                  </a:cubicBezTo>
                  <a:cubicBezTo>
                    <a:pt x="2181062" y="2127069"/>
                    <a:pt x="2121616" y="2150375"/>
                    <a:pt x="2110905" y="2134834"/>
                  </a:cubicBezTo>
                  <a:cubicBezTo>
                    <a:pt x="2100194" y="2119293"/>
                    <a:pt x="2154317" y="2064072"/>
                    <a:pt x="2151877" y="2029944"/>
                  </a:cubicBezTo>
                  <a:cubicBezTo>
                    <a:pt x="2133340" y="1996651"/>
                    <a:pt x="2084418" y="1946385"/>
                    <a:pt x="2096267" y="1930065"/>
                  </a:cubicBezTo>
                  <a:close/>
                  <a:moveTo>
                    <a:pt x="1406698" y="2457694"/>
                  </a:moveTo>
                  <a:cubicBezTo>
                    <a:pt x="1418547" y="2441374"/>
                    <a:pt x="1499658" y="2471186"/>
                    <a:pt x="1533403" y="2459655"/>
                  </a:cubicBezTo>
                  <a:cubicBezTo>
                    <a:pt x="1567149" y="2448124"/>
                    <a:pt x="1590462" y="2382330"/>
                    <a:pt x="1609175" y="2388505"/>
                  </a:cubicBezTo>
                  <a:cubicBezTo>
                    <a:pt x="1627887" y="2394678"/>
                    <a:pt x="1622385" y="2469699"/>
                    <a:pt x="1645680" y="2496700"/>
                  </a:cubicBezTo>
                  <a:cubicBezTo>
                    <a:pt x="1680104" y="2514638"/>
                    <a:pt x="1747838" y="2530609"/>
                    <a:pt x="1748951" y="2550512"/>
                  </a:cubicBezTo>
                  <a:cubicBezTo>
                    <a:pt x="1750064" y="2570416"/>
                    <a:pt x="1671708" y="2587900"/>
                    <a:pt x="1652359" y="2616119"/>
                  </a:cubicBezTo>
                  <a:cubicBezTo>
                    <a:pt x="1645859" y="2650689"/>
                    <a:pt x="1653824" y="2714046"/>
                    <a:pt x="1632860" y="2719828"/>
                  </a:cubicBezTo>
                  <a:cubicBezTo>
                    <a:pt x="1611895" y="2725611"/>
                    <a:pt x="1561827" y="2660376"/>
                    <a:pt x="1526573" y="2650815"/>
                  </a:cubicBezTo>
                  <a:cubicBezTo>
                    <a:pt x="1491494" y="2654698"/>
                    <a:pt x="1432047" y="2678003"/>
                    <a:pt x="1421337" y="2662463"/>
                  </a:cubicBezTo>
                  <a:cubicBezTo>
                    <a:pt x="1410626" y="2646922"/>
                    <a:pt x="1464749" y="2591701"/>
                    <a:pt x="1462309" y="2557572"/>
                  </a:cubicBezTo>
                  <a:cubicBezTo>
                    <a:pt x="1443772" y="2524279"/>
                    <a:pt x="1394849" y="2474013"/>
                    <a:pt x="1406698" y="2457694"/>
                  </a:cubicBezTo>
                  <a:close/>
                  <a:moveTo>
                    <a:pt x="2730938" y="718820"/>
                  </a:moveTo>
                  <a:cubicBezTo>
                    <a:pt x="2742787" y="702500"/>
                    <a:pt x="2823897" y="732313"/>
                    <a:pt x="2857643" y="720781"/>
                  </a:cubicBezTo>
                  <a:cubicBezTo>
                    <a:pt x="2891389" y="709249"/>
                    <a:pt x="2914702" y="643456"/>
                    <a:pt x="2933414" y="649631"/>
                  </a:cubicBezTo>
                  <a:cubicBezTo>
                    <a:pt x="2952127" y="655805"/>
                    <a:pt x="2946625" y="730825"/>
                    <a:pt x="2969920" y="757827"/>
                  </a:cubicBezTo>
                  <a:cubicBezTo>
                    <a:pt x="3004344" y="775764"/>
                    <a:pt x="3072077" y="791735"/>
                    <a:pt x="3073190" y="811639"/>
                  </a:cubicBezTo>
                  <a:cubicBezTo>
                    <a:pt x="3074303" y="831542"/>
                    <a:pt x="2995947" y="849025"/>
                    <a:pt x="2976599" y="877245"/>
                  </a:cubicBezTo>
                  <a:cubicBezTo>
                    <a:pt x="2970099" y="911814"/>
                    <a:pt x="2978063" y="975171"/>
                    <a:pt x="2957099" y="980954"/>
                  </a:cubicBezTo>
                  <a:cubicBezTo>
                    <a:pt x="2936134" y="986737"/>
                    <a:pt x="2886066" y="921502"/>
                    <a:pt x="2850813" y="911940"/>
                  </a:cubicBezTo>
                  <a:cubicBezTo>
                    <a:pt x="2815734" y="915823"/>
                    <a:pt x="2756287" y="939130"/>
                    <a:pt x="2745577" y="923589"/>
                  </a:cubicBezTo>
                  <a:cubicBezTo>
                    <a:pt x="2734866" y="908048"/>
                    <a:pt x="2788988" y="852826"/>
                    <a:pt x="2786549" y="818698"/>
                  </a:cubicBezTo>
                  <a:cubicBezTo>
                    <a:pt x="2768011" y="785405"/>
                    <a:pt x="2719088" y="735140"/>
                    <a:pt x="2730938" y="718820"/>
                  </a:cubicBezTo>
                  <a:close/>
                  <a:moveTo>
                    <a:pt x="811517" y="2177313"/>
                  </a:moveTo>
                  <a:cubicBezTo>
                    <a:pt x="823366" y="2160993"/>
                    <a:pt x="904476" y="2190806"/>
                    <a:pt x="938222" y="2179274"/>
                  </a:cubicBezTo>
                  <a:cubicBezTo>
                    <a:pt x="971968" y="2167743"/>
                    <a:pt x="995281" y="2101950"/>
                    <a:pt x="1013993" y="2108125"/>
                  </a:cubicBezTo>
                  <a:cubicBezTo>
                    <a:pt x="1032706" y="2114298"/>
                    <a:pt x="1027204" y="2189319"/>
                    <a:pt x="1050499" y="2216320"/>
                  </a:cubicBezTo>
                  <a:cubicBezTo>
                    <a:pt x="1084923" y="2234258"/>
                    <a:pt x="1152657" y="2250229"/>
                    <a:pt x="1153769" y="2270132"/>
                  </a:cubicBezTo>
                  <a:cubicBezTo>
                    <a:pt x="1154882" y="2290035"/>
                    <a:pt x="1076526" y="2307518"/>
                    <a:pt x="1057178" y="2335738"/>
                  </a:cubicBezTo>
                  <a:cubicBezTo>
                    <a:pt x="1050678" y="2370308"/>
                    <a:pt x="1058643" y="2433665"/>
                    <a:pt x="1037679" y="2439447"/>
                  </a:cubicBezTo>
                  <a:cubicBezTo>
                    <a:pt x="1016715" y="2445230"/>
                    <a:pt x="966645" y="2379995"/>
                    <a:pt x="931392" y="2370434"/>
                  </a:cubicBezTo>
                  <a:cubicBezTo>
                    <a:pt x="896312" y="2374317"/>
                    <a:pt x="836866" y="2397623"/>
                    <a:pt x="826155" y="2382082"/>
                  </a:cubicBezTo>
                  <a:cubicBezTo>
                    <a:pt x="815445" y="2366542"/>
                    <a:pt x="869567" y="2311319"/>
                    <a:pt x="867128" y="2277191"/>
                  </a:cubicBezTo>
                  <a:cubicBezTo>
                    <a:pt x="848591" y="2243899"/>
                    <a:pt x="799668" y="2193632"/>
                    <a:pt x="811517" y="2177313"/>
                  </a:cubicBezTo>
                  <a:close/>
                  <a:moveTo>
                    <a:pt x="2002987" y="1032795"/>
                  </a:moveTo>
                  <a:cubicBezTo>
                    <a:pt x="2014836" y="1016475"/>
                    <a:pt x="2095946" y="1046287"/>
                    <a:pt x="2129691" y="1034755"/>
                  </a:cubicBezTo>
                  <a:cubicBezTo>
                    <a:pt x="2163438" y="1023224"/>
                    <a:pt x="2186750" y="957431"/>
                    <a:pt x="2205464" y="963605"/>
                  </a:cubicBezTo>
                  <a:cubicBezTo>
                    <a:pt x="2224176" y="969779"/>
                    <a:pt x="2218673" y="1044800"/>
                    <a:pt x="2241969" y="1071801"/>
                  </a:cubicBezTo>
                  <a:cubicBezTo>
                    <a:pt x="2276392" y="1089739"/>
                    <a:pt x="2344126" y="1105710"/>
                    <a:pt x="2345239" y="1125613"/>
                  </a:cubicBezTo>
                  <a:cubicBezTo>
                    <a:pt x="2346352" y="1145516"/>
                    <a:pt x="2267997" y="1163000"/>
                    <a:pt x="2248647" y="1191219"/>
                  </a:cubicBezTo>
                  <a:cubicBezTo>
                    <a:pt x="2242148" y="1225789"/>
                    <a:pt x="2250112" y="1289146"/>
                    <a:pt x="2229148" y="1294928"/>
                  </a:cubicBezTo>
                  <a:cubicBezTo>
                    <a:pt x="2208184" y="1300712"/>
                    <a:pt x="2158115" y="1235477"/>
                    <a:pt x="2122861" y="1225915"/>
                  </a:cubicBezTo>
                  <a:cubicBezTo>
                    <a:pt x="2087783" y="1229798"/>
                    <a:pt x="2028336" y="1253104"/>
                    <a:pt x="2017625" y="1237564"/>
                  </a:cubicBezTo>
                  <a:cubicBezTo>
                    <a:pt x="2006914" y="1222023"/>
                    <a:pt x="2061037" y="1166801"/>
                    <a:pt x="2058597" y="1132672"/>
                  </a:cubicBezTo>
                  <a:cubicBezTo>
                    <a:pt x="2040061" y="1099380"/>
                    <a:pt x="1991137" y="1049113"/>
                    <a:pt x="2002987" y="1032795"/>
                  </a:cubicBezTo>
                  <a:close/>
                  <a:moveTo>
                    <a:pt x="1565156" y="1320384"/>
                  </a:moveTo>
                  <a:cubicBezTo>
                    <a:pt x="1568241" y="1316726"/>
                    <a:pt x="1571807" y="1314499"/>
                    <a:pt x="1576042" y="1314079"/>
                  </a:cubicBezTo>
                  <a:cubicBezTo>
                    <a:pt x="1609927" y="1310729"/>
                    <a:pt x="1653513" y="1431871"/>
                    <a:pt x="1709157" y="1457905"/>
                  </a:cubicBezTo>
                  <a:cubicBezTo>
                    <a:pt x="1776074" y="1462030"/>
                    <a:pt x="1894277" y="1439931"/>
                    <a:pt x="1909908" y="1470281"/>
                  </a:cubicBezTo>
                  <a:cubicBezTo>
                    <a:pt x="1925538" y="1500632"/>
                    <a:pt x="1813861" y="1582433"/>
                    <a:pt x="1802944" y="1640011"/>
                  </a:cubicBezTo>
                  <a:cubicBezTo>
                    <a:pt x="1816763" y="1698588"/>
                    <a:pt x="1873509" y="1792130"/>
                    <a:pt x="1844400" y="1815744"/>
                  </a:cubicBezTo>
                  <a:cubicBezTo>
                    <a:pt x="1815290" y="1839357"/>
                    <a:pt x="1690677" y="1772142"/>
                    <a:pt x="1628285" y="1781693"/>
                  </a:cubicBezTo>
                  <a:cubicBezTo>
                    <a:pt x="1575539" y="1812146"/>
                    <a:pt x="1497811" y="1889908"/>
                    <a:pt x="1470048" y="1873051"/>
                  </a:cubicBezTo>
                  <a:cubicBezTo>
                    <a:pt x="1442287" y="1856192"/>
                    <a:pt x="1489355" y="1732219"/>
                    <a:pt x="1461713" y="1680544"/>
                  </a:cubicBezTo>
                  <a:cubicBezTo>
                    <a:pt x="1409207" y="1641364"/>
                    <a:pt x="1296838" y="1596761"/>
                    <a:pt x="1304195" y="1563005"/>
                  </a:cubicBezTo>
                  <a:cubicBezTo>
                    <a:pt x="1311551" y="1529249"/>
                    <a:pt x="1460546" y="1519496"/>
                    <a:pt x="1505854" y="1478009"/>
                  </a:cubicBezTo>
                  <a:cubicBezTo>
                    <a:pt x="1545498" y="1441707"/>
                    <a:pt x="1543560" y="1345990"/>
                    <a:pt x="1565156" y="1320384"/>
                  </a:cubicBezTo>
                  <a:close/>
                  <a:moveTo>
                    <a:pt x="438007" y="1771209"/>
                  </a:moveTo>
                  <a:cubicBezTo>
                    <a:pt x="465091" y="1750573"/>
                    <a:pt x="565771" y="1830817"/>
                    <a:pt x="626799" y="1823773"/>
                  </a:cubicBezTo>
                  <a:cubicBezTo>
                    <a:pt x="685924" y="1792165"/>
                    <a:pt x="774941" y="1711319"/>
                    <a:pt x="804175" y="1728950"/>
                  </a:cubicBezTo>
                  <a:cubicBezTo>
                    <a:pt x="833409" y="1746581"/>
                    <a:pt x="781279" y="1874822"/>
                    <a:pt x="802203" y="1929562"/>
                  </a:cubicBezTo>
                  <a:cubicBezTo>
                    <a:pt x="844710" y="1972172"/>
                    <a:pt x="942106" y="2022014"/>
                    <a:pt x="929721" y="2057392"/>
                  </a:cubicBezTo>
                  <a:cubicBezTo>
                    <a:pt x="917336" y="2092769"/>
                    <a:pt x="775987" y="2100954"/>
                    <a:pt x="727891" y="2141829"/>
                  </a:cubicBezTo>
                  <a:cubicBezTo>
                    <a:pt x="698976" y="2195433"/>
                    <a:pt x="673624" y="2302419"/>
                    <a:pt x="641145" y="2302640"/>
                  </a:cubicBezTo>
                  <a:cubicBezTo>
                    <a:pt x="608666" y="2302860"/>
                    <a:pt x="583667" y="2172629"/>
                    <a:pt x="533019" y="2143150"/>
                  </a:cubicBezTo>
                  <a:lnTo>
                    <a:pt x="337249" y="2125770"/>
                  </a:lnTo>
                  <a:cubicBezTo>
                    <a:pt x="325796" y="2093175"/>
                    <a:pt x="447502" y="2006678"/>
                    <a:pt x="464295" y="1947584"/>
                  </a:cubicBezTo>
                  <a:cubicBezTo>
                    <a:pt x="478989" y="1895878"/>
                    <a:pt x="427106" y="1815419"/>
                    <a:pt x="432049" y="1782289"/>
                  </a:cubicBezTo>
                  <a:cubicBezTo>
                    <a:pt x="432755" y="1777556"/>
                    <a:pt x="434622" y="1773789"/>
                    <a:pt x="438007" y="1771209"/>
                  </a:cubicBezTo>
                  <a:close/>
                  <a:moveTo>
                    <a:pt x="1500008" y="590788"/>
                  </a:moveTo>
                  <a:cubicBezTo>
                    <a:pt x="1507172" y="571936"/>
                    <a:pt x="1593258" y="579478"/>
                    <a:pt x="1622809" y="559516"/>
                  </a:cubicBezTo>
                  <a:cubicBezTo>
                    <a:pt x="1652360" y="539554"/>
                    <a:pt x="1657639" y="469952"/>
                    <a:pt x="1677315" y="471013"/>
                  </a:cubicBezTo>
                  <a:cubicBezTo>
                    <a:pt x="1696992" y="472074"/>
                    <a:pt x="1711317" y="545919"/>
                    <a:pt x="1740869" y="565882"/>
                  </a:cubicBezTo>
                  <a:cubicBezTo>
                    <a:pt x="1778787" y="574184"/>
                    <a:pt x="1848339" y="571870"/>
                    <a:pt x="1854623" y="590787"/>
                  </a:cubicBezTo>
                  <a:cubicBezTo>
                    <a:pt x="1860907" y="609705"/>
                    <a:pt x="1789859" y="647089"/>
                    <a:pt x="1778572" y="679389"/>
                  </a:cubicBezTo>
                  <a:cubicBezTo>
                    <a:pt x="1781347" y="714455"/>
                    <a:pt x="1805618" y="773518"/>
                    <a:pt x="1786898" y="784586"/>
                  </a:cubicBezTo>
                  <a:cubicBezTo>
                    <a:pt x="1768178" y="795655"/>
                    <a:pt x="1702779" y="745799"/>
                    <a:pt x="1666252" y="745799"/>
                  </a:cubicBezTo>
                  <a:cubicBezTo>
                    <a:pt x="1633412" y="758728"/>
                    <a:pt x="1582138" y="796781"/>
                    <a:pt x="1567734" y="784586"/>
                  </a:cubicBezTo>
                  <a:cubicBezTo>
                    <a:pt x="1553329" y="772391"/>
                    <a:pt x="1591110" y="704928"/>
                    <a:pt x="1579823" y="672628"/>
                  </a:cubicBezTo>
                  <a:cubicBezTo>
                    <a:pt x="1553218" y="645348"/>
                    <a:pt x="1492844" y="609639"/>
                    <a:pt x="1500008" y="590788"/>
                  </a:cubicBezTo>
                  <a:close/>
                  <a:moveTo>
                    <a:pt x="2173745" y="966"/>
                  </a:moveTo>
                  <a:cubicBezTo>
                    <a:pt x="2205570" y="-11137"/>
                    <a:pt x="2279346" y="94373"/>
                    <a:pt x="2339864" y="104935"/>
                  </a:cubicBezTo>
                  <a:cubicBezTo>
                    <a:pt x="2405528" y="91401"/>
                    <a:pt x="2513825" y="39133"/>
                    <a:pt x="2536855" y="64334"/>
                  </a:cubicBezTo>
                  <a:cubicBezTo>
                    <a:pt x="2559885" y="89536"/>
                    <a:pt x="2473513" y="197716"/>
                    <a:pt x="2478047" y="256144"/>
                  </a:cubicBezTo>
                  <a:cubicBezTo>
                    <a:pt x="2506716" y="309062"/>
                    <a:pt x="2585969" y="384490"/>
                    <a:pt x="2564055" y="414900"/>
                  </a:cubicBezTo>
                  <a:cubicBezTo>
                    <a:pt x="2542141" y="445310"/>
                    <a:pt x="2404279" y="413054"/>
                    <a:pt x="2346562" y="438603"/>
                  </a:cubicBezTo>
                  <a:cubicBezTo>
                    <a:pt x="2303626" y="481800"/>
                    <a:pt x="2248961" y="577197"/>
                    <a:pt x="2217755" y="568193"/>
                  </a:cubicBezTo>
                  <a:cubicBezTo>
                    <a:pt x="2186548" y="559189"/>
                    <a:pt x="2199526" y="427218"/>
                    <a:pt x="2159322" y="384581"/>
                  </a:cubicBezTo>
                  <a:cubicBezTo>
                    <a:pt x="2098391" y="360510"/>
                    <a:pt x="1978265" y="346873"/>
                    <a:pt x="1976529" y="312368"/>
                  </a:cubicBezTo>
                  <a:cubicBezTo>
                    <a:pt x="1974794" y="277863"/>
                    <a:pt x="2116041" y="229452"/>
                    <a:pt x="2148910" y="177552"/>
                  </a:cubicBezTo>
                  <a:cubicBezTo>
                    <a:pt x="2181779" y="125652"/>
                    <a:pt x="2141919" y="13069"/>
                    <a:pt x="2173745" y="966"/>
                  </a:cubicBezTo>
                  <a:close/>
                  <a:moveTo>
                    <a:pt x="789841" y="1142546"/>
                  </a:moveTo>
                  <a:cubicBezTo>
                    <a:pt x="809009" y="1137982"/>
                    <a:pt x="843698" y="1204728"/>
                    <a:pt x="877698" y="1215486"/>
                  </a:cubicBezTo>
                  <a:cubicBezTo>
                    <a:pt x="916414" y="1212688"/>
                    <a:pt x="982452" y="1190734"/>
                    <a:pt x="993844" y="1207092"/>
                  </a:cubicBezTo>
                  <a:cubicBezTo>
                    <a:pt x="1005237" y="1223449"/>
                    <a:pt x="947716" y="1279455"/>
                    <a:pt x="946056" y="1313631"/>
                  </a:cubicBezTo>
                  <a:cubicBezTo>
                    <a:pt x="958667" y="1346468"/>
                    <a:pt x="998698" y="1396218"/>
                    <a:pt x="983887" y="1412142"/>
                  </a:cubicBezTo>
                  <a:cubicBezTo>
                    <a:pt x="969078" y="1428068"/>
                    <a:pt x="892221" y="1398816"/>
                    <a:pt x="857195" y="1409180"/>
                  </a:cubicBezTo>
                  <a:cubicBezTo>
                    <a:pt x="829373" y="1430895"/>
                    <a:pt x="791003" y="1481932"/>
                    <a:pt x="773730" y="1474325"/>
                  </a:cubicBezTo>
                  <a:cubicBezTo>
                    <a:pt x="756457" y="1466718"/>
                    <a:pt x="773545" y="1391308"/>
                    <a:pt x="753557" y="1363537"/>
                  </a:cubicBezTo>
                  <a:cubicBezTo>
                    <a:pt x="720306" y="1344927"/>
                    <a:pt x="652280" y="1327815"/>
                    <a:pt x="653802" y="1307706"/>
                  </a:cubicBezTo>
                  <a:cubicBezTo>
                    <a:pt x="655322" y="1287595"/>
                    <a:pt x="740011" y="1270403"/>
                    <a:pt x="762684" y="1242878"/>
                  </a:cubicBezTo>
                  <a:cubicBezTo>
                    <a:pt x="785357" y="1215351"/>
                    <a:pt x="770671" y="1147112"/>
                    <a:pt x="789841" y="1142546"/>
                  </a:cubicBezTo>
                  <a:close/>
                  <a:moveTo>
                    <a:pt x="1197156" y="536354"/>
                  </a:moveTo>
                  <a:cubicBezTo>
                    <a:pt x="1216325" y="531789"/>
                    <a:pt x="1251013" y="598535"/>
                    <a:pt x="1285014" y="609293"/>
                  </a:cubicBezTo>
                  <a:cubicBezTo>
                    <a:pt x="1323728" y="606496"/>
                    <a:pt x="1389766" y="584542"/>
                    <a:pt x="1401160" y="600900"/>
                  </a:cubicBezTo>
                  <a:cubicBezTo>
                    <a:pt x="1412553" y="617258"/>
                    <a:pt x="1355031" y="673263"/>
                    <a:pt x="1353372" y="707438"/>
                  </a:cubicBezTo>
                  <a:cubicBezTo>
                    <a:pt x="1365981" y="740276"/>
                    <a:pt x="1406013" y="790025"/>
                    <a:pt x="1391203" y="805951"/>
                  </a:cubicBezTo>
                  <a:cubicBezTo>
                    <a:pt x="1376392" y="821876"/>
                    <a:pt x="1299537" y="792624"/>
                    <a:pt x="1264510" y="802988"/>
                  </a:cubicBezTo>
                  <a:cubicBezTo>
                    <a:pt x="1236689" y="824702"/>
                    <a:pt x="1198318" y="875740"/>
                    <a:pt x="1181045" y="868132"/>
                  </a:cubicBezTo>
                  <a:cubicBezTo>
                    <a:pt x="1163771" y="860526"/>
                    <a:pt x="1180860" y="785115"/>
                    <a:pt x="1160872" y="757346"/>
                  </a:cubicBezTo>
                  <a:cubicBezTo>
                    <a:pt x="1127620" y="738735"/>
                    <a:pt x="1059596" y="721624"/>
                    <a:pt x="1061117" y="701514"/>
                  </a:cubicBezTo>
                  <a:cubicBezTo>
                    <a:pt x="1062638" y="681403"/>
                    <a:pt x="1147327" y="664212"/>
                    <a:pt x="1170000" y="636685"/>
                  </a:cubicBezTo>
                  <a:cubicBezTo>
                    <a:pt x="1192672" y="609159"/>
                    <a:pt x="1177987" y="540920"/>
                    <a:pt x="1197156" y="536354"/>
                  </a:cubicBezTo>
                  <a:close/>
                  <a:moveTo>
                    <a:pt x="136064" y="1216249"/>
                  </a:moveTo>
                  <a:cubicBezTo>
                    <a:pt x="155234" y="1211683"/>
                    <a:pt x="189922" y="1278429"/>
                    <a:pt x="223923" y="1289187"/>
                  </a:cubicBezTo>
                  <a:cubicBezTo>
                    <a:pt x="262638" y="1286389"/>
                    <a:pt x="328675" y="1264437"/>
                    <a:pt x="340069" y="1280795"/>
                  </a:cubicBezTo>
                  <a:cubicBezTo>
                    <a:pt x="351461" y="1297152"/>
                    <a:pt x="293940" y="1353156"/>
                    <a:pt x="292281" y="1387333"/>
                  </a:cubicBezTo>
                  <a:cubicBezTo>
                    <a:pt x="304891" y="1420169"/>
                    <a:pt x="344922" y="1469919"/>
                    <a:pt x="330112" y="1485844"/>
                  </a:cubicBezTo>
                  <a:cubicBezTo>
                    <a:pt x="315302" y="1501769"/>
                    <a:pt x="238446" y="1472518"/>
                    <a:pt x="203419" y="1482881"/>
                  </a:cubicBezTo>
                  <a:cubicBezTo>
                    <a:pt x="175598" y="1504596"/>
                    <a:pt x="137228" y="1555633"/>
                    <a:pt x="119954" y="1548026"/>
                  </a:cubicBezTo>
                  <a:cubicBezTo>
                    <a:pt x="102681" y="1540419"/>
                    <a:pt x="119769" y="1465009"/>
                    <a:pt x="99782" y="1437239"/>
                  </a:cubicBezTo>
                  <a:cubicBezTo>
                    <a:pt x="66529" y="1418629"/>
                    <a:pt x="-1495" y="1401517"/>
                    <a:pt x="26" y="1381407"/>
                  </a:cubicBezTo>
                  <a:cubicBezTo>
                    <a:pt x="1547" y="1361297"/>
                    <a:pt x="86236" y="1344106"/>
                    <a:pt x="108908" y="1316579"/>
                  </a:cubicBezTo>
                  <a:cubicBezTo>
                    <a:pt x="131582" y="1289052"/>
                    <a:pt x="116896" y="1220814"/>
                    <a:pt x="136064" y="1216249"/>
                  </a:cubicBezTo>
                  <a:close/>
                </a:path>
              </a:pathLst>
            </a:cu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5"/>
            <p:cNvSpPr/>
            <p:nvPr/>
          </p:nvSpPr>
          <p:spPr>
            <a:xfrm rot="2403647">
              <a:off x="8684356" y="3090066"/>
              <a:ext cx="3720978" cy="3619631"/>
            </a:xfrm>
            <a:custGeom>
              <a:avLst/>
              <a:gdLst/>
              <a:ahLst/>
              <a:cxnLst/>
              <a:rect l="l" t="t" r="r" b="b"/>
              <a:pathLst>
                <a:path w="3698566" h="3548125" extrusionOk="0">
                  <a:moveTo>
                    <a:pt x="3356302" y="1908217"/>
                  </a:moveTo>
                  <a:lnTo>
                    <a:pt x="3483009" y="1910178"/>
                  </a:lnTo>
                  <a:cubicBezTo>
                    <a:pt x="3516754" y="1898646"/>
                    <a:pt x="3540067" y="1832854"/>
                    <a:pt x="3558780" y="1839027"/>
                  </a:cubicBezTo>
                  <a:cubicBezTo>
                    <a:pt x="3577493" y="1845202"/>
                    <a:pt x="3571990" y="1920222"/>
                    <a:pt x="3595286" y="1947223"/>
                  </a:cubicBezTo>
                  <a:cubicBezTo>
                    <a:pt x="3629708" y="1965161"/>
                    <a:pt x="3697442" y="1981132"/>
                    <a:pt x="3698555" y="2001036"/>
                  </a:cubicBezTo>
                  <a:cubicBezTo>
                    <a:pt x="3699668" y="2020939"/>
                    <a:pt x="3621312" y="2038422"/>
                    <a:pt x="3601964" y="2066642"/>
                  </a:cubicBezTo>
                  <a:cubicBezTo>
                    <a:pt x="3595464" y="2101212"/>
                    <a:pt x="3603429" y="2164568"/>
                    <a:pt x="3582465" y="2170351"/>
                  </a:cubicBezTo>
                  <a:cubicBezTo>
                    <a:pt x="3561500" y="2176134"/>
                    <a:pt x="3511432" y="2110899"/>
                    <a:pt x="3476177" y="2101337"/>
                  </a:cubicBezTo>
                  <a:cubicBezTo>
                    <a:pt x="3441099" y="2105220"/>
                    <a:pt x="3381652" y="2128527"/>
                    <a:pt x="3370942" y="2112986"/>
                  </a:cubicBezTo>
                  <a:cubicBezTo>
                    <a:pt x="3360230" y="2097445"/>
                    <a:pt x="3414354" y="2042223"/>
                    <a:pt x="3411913" y="2008096"/>
                  </a:cubicBezTo>
                  <a:cubicBezTo>
                    <a:pt x="3393377" y="1974802"/>
                    <a:pt x="3344454" y="1924537"/>
                    <a:pt x="3356302" y="1908217"/>
                  </a:cubicBezTo>
                  <a:close/>
                  <a:moveTo>
                    <a:pt x="1549556" y="3285628"/>
                  </a:moveTo>
                  <a:cubicBezTo>
                    <a:pt x="1561404" y="3269309"/>
                    <a:pt x="1642515" y="3299122"/>
                    <a:pt x="1676260" y="3287590"/>
                  </a:cubicBezTo>
                  <a:cubicBezTo>
                    <a:pt x="1710007" y="3276058"/>
                    <a:pt x="1733319" y="3210266"/>
                    <a:pt x="1752032" y="3216440"/>
                  </a:cubicBezTo>
                  <a:cubicBezTo>
                    <a:pt x="1770745" y="3222614"/>
                    <a:pt x="1765242" y="3297635"/>
                    <a:pt x="1788538" y="3324636"/>
                  </a:cubicBezTo>
                  <a:cubicBezTo>
                    <a:pt x="1822962" y="3342573"/>
                    <a:pt x="1890694" y="3358545"/>
                    <a:pt x="1891808" y="3378448"/>
                  </a:cubicBezTo>
                  <a:cubicBezTo>
                    <a:pt x="1892920" y="3398351"/>
                    <a:pt x="1814564" y="3415834"/>
                    <a:pt x="1795216" y="3444054"/>
                  </a:cubicBezTo>
                  <a:cubicBezTo>
                    <a:pt x="1788717" y="3478624"/>
                    <a:pt x="1796681" y="3541981"/>
                    <a:pt x="1775717" y="3547763"/>
                  </a:cubicBezTo>
                  <a:cubicBezTo>
                    <a:pt x="1754753" y="3553546"/>
                    <a:pt x="1704684" y="3488311"/>
                    <a:pt x="1669430" y="3478750"/>
                  </a:cubicBezTo>
                  <a:cubicBezTo>
                    <a:pt x="1634351" y="3482632"/>
                    <a:pt x="1574905" y="3505939"/>
                    <a:pt x="1564194" y="3490398"/>
                  </a:cubicBezTo>
                  <a:cubicBezTo>
                    <a:pt x="1553484" y="3474857"/>
                    <a:pt x="1607606" y="3419635"/>
                    <a:pt x="1605167" y="3385507"/>
                  </a:cubicBezTo>
                  <a:cubicBezTo>
                    <a:pt x="1586629" y="3352214"/>
                    <a:pt x="1537707" y="3301948"/>
                    <a:pt x="1549556" y="3285628"/>
                  </a:cubicBezTo>
                  <a:close/>
                  <a:moveTo>
                    <a:pt x="2691448" y="2210446"/>
                  </a:moveTo>
                  <a:cubicBezTo>
                    <a:pt x="2703297" y="2194126"/>
                    <a:pt x="2784408" y="2223938"/>
                    <a:pt x="2818153" y="2212407"/>
                  </a:cubicBezTo>
                  <a:cubicBezTo>
                    <a:pt x="2851899" y="2200876"/>
                    <a:pt x="2875212" y="2135083"/>
                    <a:pt x="2893925" y="2141257"/>
                  </a:cubicBezTo>
                  <a:cubicBezTo>
                    <a:pt x="2912637" y="2147431"/>
                    <a:pt x="2907135" y="2222452"/>
                    <a:pt x="2930430" y="2249453"/>
                  </a:cubicBezTo>
                  <a:cubicBezTo>
                    <a:pt x="2964854" y="2267390"/>
                    <a:pt x="3032588" y="2283362"/>
                    <a:pt x="3033701" y="2303265"/>
                  </a:cubicBezTo>
                  <a:cubicBezTo>
                    <a:pt x="3034813" y="2323167"/>
                    <a:pt x="2956457" y="2340651"/>
                    <a:pt x="2937109" y="2368871"/>
                  </a:cubicBezTo>
                  <a:cubicBezTo>
                    <a:pt x="2930609" y="2403441"/>
                    <a:pt x="2938573" y="2466798"/>
                    <a:pt x="2917610" y="2472580"/>
                  </a:cubicBezTo>
                  <a:cubicBezTo>
                    <a:pt x="2896645" y="2478364"/>
                    <a:pt x="2846576" y="2413128"/>
                    <a:pt x="2811323" y="2403567"/>
                  </a:cubicBezTo>
                  <a:cubicBezTo>
                    <a:pt x="2776243" y="2407449"/>
                    <a:pt x="2716797" y="2430755"/>
                    <a:pt x="2706086" y="2415215"/>
                  </a:cubicBezTo>
                  <a:cubicBezTo>
                    <a:pt x="2695376" y="2399675"/>
                    <a:pt x="2749498" y="2344452"/>
                    <a:pt x="2747059" y="2310324"/>
                  </a:cubicBezTo>
                  <a:cubicBezTo>
                    <a:pt x="2728522" y="2277032"/>
                    <a:pt x="2679599" y="2226765"/>
                    <a:pt x="2691448" y="2210446"/>
                  </a:cubicBezTo>
                  <a:close/>
                  <a:moveTo>
                    <a:pt x="2253618" y="2498035"/>
                  </a:moveTo>
                  <a:cubicBezTo>
                    <a:pt x="2256702" y="2494377"/>
                    <a:pt x="2260268" y="2492151"/>
                    <a:pt x="2264504" y="2491731"/>
                  </a:cubicBezTo>
                  <a:cubicBezTo>
                    <a:pt x="2298388" y="2488380"/>
                    <a:pt x="2341974" y="2609523"/>
                    <a:pt x="2397619" y="2635556"/>
                  </a:cubicBezTo>
                  <a:cubicBezTo>
                    <a:pt x="2464535" y="2639681"/>
                    <a:pt x="2582738" y="2617582"/>
                    <a:pt x="2598368" y="2647934"/>
                  </a:cubicBezTo>
                  <a:cubicBezTo>
                    <a:pt x="2614000" y="2678284"/>
                    <a:pt x="2502322" y="2760084"/>
                    <a:pt x="2491404" y="2817662"/>
                  </a:cubicBezTo>
                  <a:cubicBezTo>
                    <a:pt x="2505224" y="2876240"/>
                    <a:pt x="2561970" y="2969782"/>
                    <a:pt x="2532861" y="2993396"/>
                  </a:cubicBezTo>
                  <a:cubicBezTo>
                    <a:pt x="2503751" y="3017009"/>
                    <a:pt x="2379138" y="2949794"/>
                    <a:pt x="2316747" y="2959345"/>
                  </a:cubicBezTo>
                  <a:cubicBezTo>
                    <a:pt x="2264001" y="2989798"/>
                    <a:pt x="2186272" y="3067560"/>
                    <a:pt x="2158510" y="3050702"/>
                  </a:cubicBezTo>
                  <a:cubicBezTo>
                    <a:pt x="2130748" y="3033844"/>
                    <a:pt x="2177817" y="2909870"/>
                    <a:pt x="2150175" y="2858196"/>
                  </a:cubicBezTo>
                  <a:cubicBezTo>
                    <a:pt x="2097669" y="2819016"/>
                    <a:pt x="1985299" y="2774413"/>
                    <a:pt x="1992656" y="2740657"/>
                  </a:cubicBezTo>
                  <a:cubicBezTo>
                    <a:pt x="2000013" y="2706901"/>
                    <a:pt x="2149006" y="2697148"/>
                    <a:pt x="2194314" y="2655660"/>
                  </a:cubicBezTo>
                  <a:cubicBezTo>
                    <a:pt x="2233959" y="2619359"/>
                    <a:pt x="2232022" y="2523642"/>
                    <a:pt x="2253618" y="2498035"/>
                  </a:cubicBezTo>
                  <a:close/>
                  <a:moveTo>
                    <a:pt x="3326119" y="999200"/>
                  </a:moveTo>
                  <a:cubicBezTo>
                    <a:pt x="3337969" y="982880"/>
                    <a:pt x="3419079" y="1012693"/>
                    <a:pt x="3452824" y="1001162"/>
                  </a:cubicBezTo>
                  <a:cubicBezTo>
                    <a:pt x="3486571" y="989630"/>
                    <a:pt x="3509883" y="923837"/>
                    <a:pt x="3528596" y="930012"/>
                  </a:cubicBezTo>
                  <a:cubicBezTo>
                    <a:pt x="3547309" y="936186"/>
                    <a:pt x="3541806" y="1011206"/>
                    <a:pt x="3565102" y="1038207"/>
                  </a:cubicBezTo>
                  <a:cubicBezTo>
                    <a:pt x="3599525" y="1056145"/>
                    <a:pt x="3667259" y="1072117"/>
                    <a:pt x="3668371" y="1092019"/>
                  </a:cubicBezTo>
                  <a:cubicBezTo>
                    <a:pt x="3669484" y="1111922"/>
                    <a:pt x="3591128" y="1129406"/>
                    <a:pt x="3571780" y="1157626"/>
                  </a:cubicBezTo>
                  <a:cubicBezTo>
                    <a:pt x="3565281" y="1192195"/>
                    <a:pt x="3573245" y="1255553"/>
                    <a:pt x="3552281" y="1261335"/>
                  </a:cubicBezTo>
                  <a:cubicBezTo>
                    <a:pt x="3531317" y="1267118"/>
                    <a:pt x="3481248" y="1201883"/>
                    <a:pt x="3445994" y="1192322"/>
                  </a:cubicBezTo>
                  <a:cubicBezTo>
                    <a:pt x="3410915" y="1196204"/>
                    <a:pt x="3351469" y="1219510"/>
                    <a:pt x="3340758" y="1203969"/>
                  </a:cubicBezTo>
                  <a:cubicBezTo>
                    <a:pt x="3330048" y="1188429"/>
                    <a:pt x="3384170" y="1133207"/>
                    <a:pt x="3381730" y="1099078"/>
                  </a:cubicBezTo>
                  <a:cubicBezTo>
                    <a:pt x="3363193" y="1065787"/>
                    <a:pt x="3314270" y="1015520"/>
                    <a:pt x="3326119" y="999200"/>
                  </a:cubicBezTo>
                  <a:close/>
                  <a:moveTo>
                    <a:pt x="2888288" y="1286790"/>
                  </a:moveTo>
                  <a:cubicBezTo>
                    <a:pt x="2891374" y="1283132"/>
                    <a:pt x="2894940" y="1280905"/>
                    <a:pt x="2899174" y="1280486"/>
                  </a:cubicBezTo>
                  <a:cubicBezTo>
                    <a:pt x="2933059" y="1277135"/>
                    <a:pt x="2976646" y="1398277"/>
                    <a:pt x="3032290" y="1424311"/>
                  </a:cubicBezTo>
                  <a:cubicBezTo>
                    <a:pt x="3099206" y="1428436"/>
                    <a:pt x="3217409" y="1406337"/>
                    <a:pt x="3233040" y="1436688"/>
                  </a:cubicBezTo>
                  <a:cubicBezTo>
                    <a:pt x="3248671" y="1467038"/>
                    <a:pt x="3136994" y="1548839"/>
                    <a:pt x="3126076" y="1606416"/>
                  </a:cubicBezTo>
                  <a:cubicBezTo>
                    <a:pt x="3139895" y="1664994"/>
                    <a:pt x="3196642" y="1758536"/>
                    <a:pt x="3167532" y="1782151"/>
                  </a:cubicBezTo>
                  <a:cubicBezTo>
                    <a:pt x="3138423" y="1805764"/>
                    <a:pt x="3013809" y="1738549"/>
                    <a:pt x="2951418" y="1748100"/>
                  </a:cubicBezTo>
                  <a:cubicBezTo>
                    <a:pt x="2898673" y="1778552"/>
                    <a:pt x="2820944" y="1856315"/>
                    <a:pt x="2793181" y="1839457"/>
                  </a:cubicBezTo>
                  <a:cubicBezTo>
                    <a:pt x="2765419" y="1822599"/>
                    <a:pt x="2812488" y="1698625"/>
                    <a:pt x="2784845" y="1646951"/>
                  </a:cubicBezTo>
                  <a:cubicBezTo>
                    <a:pt x="2732339" y="1607771"/>
                    <a:pt x="2619970" y="1563168"/>
                    <a:pt x="2627327" y="1529411"/>
                  </a:cubicBezTo>
                  <a:cubicBezTo>
                    <a:pt x="2634684" y="1495655"/>
                    <a:pt x="2783678" y="1485903"/>
                    <a:pt x="2828986" y="1444415"/>
                  </a:cubicBezTo>
                  <a:cubicBezTo>
                    <a:pt x="2868631" y="1408114"/>
                    <a:pt x="2866693" y="1312397"/>
                    <a:pt x="2888288" y="1286790"/>
                  </a:cubicBezTo>
                  <a:close/>
                  <a:moveTo>
                    <a:pt x="2096267" y="1930065"/>
                  </a:moveTo>
                  <a:cubicBezTo>
                    <a:pt x="2108116" y="1913745"/>
                    <a:pt x="2189226" y="1943559"/>
                    <a:pt x="2222972" y="1932027"/>
                  </a:cubicBezTo>
                  <a:cubicBezTo>
                    <a:pt x="2256718" y="1920495"/>
                    <a:pt x="2280030" y="1854702"/>
                    <a:pt x="2298743" y="1860876"/>
                  </a:cubicBezTo>
                  <a:cubicBezTo>
                    <a:pt x="2317456" y="1867050"/>
                    <a:pt x="2311953" y="1942070"/>
                    <a:pt x="2335249" y="1969072"/>
                  </a:cubicBezTo>
                  <a:cubicBezTo>
                    <a:pt x="2369672" y="1987009"/>
                    <a:pt x="2437405" y="2002981"/>
                    <a:pt x="2438518" y="2022885"/>
                  </a:cubicBezTo>
                  <a:cubicBezTo>
                    <a:pt x="2439631" y="2042788"/>
                    <a:pt x="2361276" y="2060271"/>
                    <a:pt x="2341928" y="2088491"/>
                  </a:cubicBezTo>
                  <a:cubicBezTo>
                    <a:pt x="2335428" y="2123060"/>
                    <a:pt x="2343392" y="2186417"/>
                    <a:pt x="2322428" y="2192199"/>
                  </a:cubicBezTo>
                  <a:cubicBezTo>
                    <a:pt x="2301464" y="2197982"/>
                    <a:pt x="2251395" y="2132747"/>
                    <a:pt x="2216141" y="2123186"/>
                  </a:cubicBezTo>
                  <a:cubicBezTo>
                    <a:pt x="2181062" y="2127069"/>
                    <a:pt x="2121616" y="2150375"/>
                    <a:pt x="2110905" y="2134834"/>
                  </a:cubicBezTo>
                  <a:cubicBezTo>
                    <a:pt x="2100194" y="2119293"/>
                    <a:pt x="2154317" y="2064072"/>
                    <a:pt x="2151877" y="2029944"/>
                  </a:cubicBezTo>
                  <a:cubicBezTo>
                    <a:pt x="2133340" y="1996651"/>
                    <a:pt x="2084418" y="1946385"/>
                    <a:pt x="2096267" y="1930065"/>
                  </a:cubicBezTo>
                  <a:close/>
                  <a:moveTo>
                    <a:pt x="1406698" y="2457694"/>
                  </a:moveTo>
                  <a:cubicBezTo>
                    <a:pt x="1418547" y="2441374"/>
                    <a:pt x="1499658" y="2471186"/>
                    <a:pt x="1533403" y="2459655"/>
                  </a:cubicBezTo>
                  <a:cubicBezTo>
                    <a:pt x="1567149" y="2448124"/>
                    <a:pt x="1590462" y="2382330"/>
                    <a:pt x="1609175" y="2388505"/>
                  </a:cubicBezTo>
                  <a:cubicBezTo>
                    <a:pt x="1627887" y="2394678"/>
                    <a:pt x="1622385" y="2469699"/>
                    <a:pt x="1645680" y="2496700"/>
                  </a:cubicBezTo>
                  <a:cubicBezTo>
                    <a:pt x="1680104" y="2514638"/>
                    <a:pt x="1747838" y="2530609"/>
                    <a:pt x="1748951" y="2550512"/>
                  </a:cubicBezTo>
                  <a:cubicBezTo>
                    <a:pt x="1750064" y="2570416"/>
                    <a:pt x="1671708" y="2587900"/>
                    <a:pt x="1652359" y="2616119"/>
                  </a:cubicBezTo>
                  <a:cubicBezTo>
                    <a:pt x="1645859" y="2650689"/>
                    <a:pt x="1653824" y="2714046"/>
                    <a:pt x="1632860" y="2719828"/>
                  </a:cubicBezTo>
                  <a:cubicBezTo>
                    <a:pt x="1611895" y="2725611"/>
                    <a:pt x="1561827" y="2660376"/>
                    <a:pt x="1526573" y="2650815"/>
                  </a:cubicBezTo>
                  <a:cubicBezTo>
                    <a:pt x="1491494" y="2654698"/>
                    <a:pt x="1432047" y="2678003"/>
                    <a:pt x="1421337" y="2662463"/>
                  </a:cubicBezTo>
                  <a:cubicBezTo>
                    <a:pt x="1410626" y="2646922"/>
                    <a:pt x="1464749" y="2591701"/>
                    <a:pt x="1462309" y="2557572"/>
                  </a:cubicBezTo>
                  <a:cubicBezTo>
                    <a:pt x="1443772" y="2524279"/>
                    <a:pt x="1394849" y="2474013"/>
                    <a:pt x="1406698" y="2457694"/>
                  </a:cubicBezTo>
                  <a:close/>
                  <a:moveTo>
                    <a:pt x="2730938" y="718820"/>
                  </a:moveTo>
                  <a:cubicBezTo>
                    <a:pt x="2742787" y="702500"/>
                    <a:pt x="2823897" y="732313"/>
                    <a:pt x="2857643" y="720781"/>
                  </a:cubicBezTo>
                  <a:cubicBezTo>
                    <a:pt x="2891389" y="709249"/>
                    <a:pt x="2914702" y="643456"/>
                    <a:pt x="2933414" y="649631"/>
                  </a:cubicBezTo>
                  <a:cubicBezTo>
                    <a:pt x="2952127" y="655805"/>
                    <a:pt x="2946625" y="730825"/>
                    <a:pt x="2969920" y="757827"/>
                  </a:cubicBezTo>
                  <a:cubicBezTo>
                    <a:pt x="3004344" y="775764"/>
                    <a:pt x="3072077" y="791735"/>
                    <a:pt x="3073190" y="811639"/>
                  </a:cubicBezTo>
                  <a:cubicBezTo>
                    <a:pt x="3074303" y="831542"/>
                    <a:pt x="2995947" y="849025"/>
                    <a:pt x="2976599" y="877245"/>
                  </a:cubicBezTo>
                  <a:cubicBezTo>
                    <a:pt x="2970099" y="911814"/>
                    <a:pt x="2978063" y="975171"/>
                    <a:pt x="2957099" y="980954"/>
                  </a:cubicBezTo>
                  <a:cubicBezTo>
                    <a:pt x="2936134" y="986737"/>
                    <a:pt x="2886066" y="921502"/>
                    <a:pt x="2850813" y="911940"/>
                  </a:cubicBezTo>
                  <a:cubicBezTo>
                    <a:pt x="2815734" y="915823"/>
                    <a:pt x="2756287" y="939130"/>
                    <a:pt x="2745577" y="923589"/>
                  </a:cubicBezTo>
                  <a:cubicBezTo>
                    <a:pt x="2734866" y="908048"/>
                    <a:pt x="2788988" y="852826"/>
                    <a:pt x="2786549" y="818698"/>
                  </a:cubicBezTo>
                  <a:cubicBezTo>
                    <a:pt x="2768011" y="785405"/>
                    <a:pt x="2719088" y="735140"/>
                    <a:pt x="2730938" y="718820"/>
                  </a:cubicBezTo>
                  <a:close/>
                  <a:moveTo>
                    <a:pt x="811517" y="2177313"/>
                  </a:moveTo>
                  <a:cubicBezTo>
                    <a:pt x="823366" y="2160993"/>
                    <a:pt x="904476" y="2190806"/>
                    <a:pt x="938222" y="2179274"/>
                  </a:cubicBezTo>
                  <a:cubicBezTo>
                    <a:pt x="971968" y="2167743"/>
                    <a:pt x="995281" y="2101950"/>
                    <a:pt x="1013993" y="2108125"/>
                  </a:cubicBezTo>
                  <a:cubicBezTo>
                    <a:pt x="1032706" y="2114298"/>
                    <a:pt x="1027204" y="2189319"/>
                    <a:pt x="1050499" y="2216320"/>
                  </a:cubicBezTo>
                  <a:cubicBezTo>
                    <a:pt x="1084923" y="2234258"/>
                    <a:pt x="1152657" y="2250229"/>
                    <a:pt x="1153769" y="2270132"/>
                  </a:cubicBezTo>
                  <a:cubicBezTo>
                    <a:pt x="1154882" y="2290035"/>
                    <a:pt x="1076526" y="2307518"/>
                    <a:pt x="1057178" y="2335738"/>
                  </a:cubicBezTo>
                  <a:cubicBezTo>
                    <a:pt x="1050678" y="2370308"/>
                    <a:pt x="1058643" y="2433665"/>
                    <a:pt x="1037679" y="2439447"/>
                  </a:cubicBezTo>
                  <a:cubicBezTo>
                    <a:pt x="1016715" y="2445230"/>
                    <a:pt x="966645" y="2379995"/>
                    <a:pt x="931392" y="2370434"/>
                  </a:cubicBezTo>
                  <a:cubicBezTo>
                    <a:pt x="896312" y="2374317"/>
                    <a:pt x="836866" y="2397623"/>
                    <a:pt x="826155" y="2382082"/>
                  </a:cubicBezTo>
                  <a:cubicBezTo>
                    <a:pt x="815445" y="2366542"/>
                    <a:pt x="869567" y="2311319"/>
                    <a:pt x="867128" y="2277191"/>
                  </a:cubicBezTo>
                  <a:cubicBezTo>
                    <a:pt x="848591" y="2243899"/>
                    <a:pt x="799668" y="2193632"/>
                    <a:pt x="811517" y="2177313"/>
                  </a:cubicBezTo>
                  <a:close/>
                  <a:moveTo>
                    <a:pt x="2002987" y="1032795"/>
                  </a:moveTo>
                  <a:cubicBezTo>
                    <a:pt x="2014836" y="1016475"/>
                    <a:pt x="2095946" y="1046287"/>
                    <a:pt x="2129691" y="1034755"/>
                  </a:cubicBezTo>
                  <a:cubicBezTo>
                    <a:pt x="2163438" y="1023224"/>
                    <a:pt x="2186750" y="957431"/>
                    <a:pt x="2205464" y="963605"/>
                  </a:cubicBezTo>
                  <a:cubicBezTo>
                    <a:pt x="2224176" y="969779"/>
                    <a:pt x="2218673" y="1044800"/>
                    <a:pt x="2241969" y="1071801"/>
                  </a:cubicBezTo>
                  <a:cubicBezTo>
                    <a:pt x="2276392" y="1089739"/>
                    <a:pt x="2344126" y="1105710"/>
                    <a:pt x="2345239" y="1125613"/>
                  </a:cubicBezTo>
                  <a:cubicBezTo>
                    <a:pt x="2346352" y="1145516"/>
                    <a:pt x="2267997" y="1163000"/>
                    <a:pt x="2248647" y="1191219"/>
                  </a:cubicBezTo>
                  <a:cubicBezTo>
                    <a:pt x="2242148" y="1225789"/>
                    <a:pt x="2250112" y="1289146"/>
                    <a:pt x="2229148" y="1294928"/>
                  </a:cubicBezTo>
                  <a:cubicBezTo>
                    <a:pt x="2208184" y="1300712"/>
                    <a:pt x="2158115" y="1235477"/>
                    <a:pt x="2122861" y="1225915"/>
                  </a:cubicBezTo>
                  <a:cubicBezTo>
                    <a:pt x="2087783" y="1229798"/>
                    <a:pt x="2028336" y="1253104"/>
                    <a:pt x="2017625" y="1237564"/>
                  </a:cubicBezTo>
                  <a:cubicBezTo>
                    <a:pt x="2006914" y="1222023"/>
                    <a:pt x="2061037" y="1166801"/>
                    <a:pt x="2058597" y="1132672"/>
                  </a:cubicBezTo>
                  <a:cubicBezTo>
                    <a:pt x="2040061" y="1099380"/>
                    <a:pt x="1991137" y="1049113"/>
                    <a:pt x="2002987" y="1032795"/>
                  </a:cubicBezTo>
                  <a:close/>
                  <a:moveTo>
                    <a:pt x="1565156" y="1320384"/>
                  </a:moveTo>
                  <a:cubicBezTo>
                    <a:pt x="1568241" y="1316726"/>
                    <a:pt x="1571807" y="1314499"/>
                    <a:pt x="1576042" y="1314079"/>
                  </a:cubicBezTo>
                  <a:cubicBezTo>
                    <a:pt x="1609927" y="1310729"/>
                    <a:pt x="1653513" y="1431871"/>
                    <a:pt x="1709157" y="1457905"/>
                  </a:cubicBezTo>
                  <a:cubicBezTo>
                    <a:pt x="1776074" y="1462030"/>
                    <a:pt x="1894277" y="1439931"/>
                    <a:pt x="1909908" y="1470281"/>
                  </a:cubicBezTo>
                  <a:cubicBezTo>
                    <a:pt x="1925538" y="1500632"/>
                    <a:pt x="1813861" y="1582433"/>
                    <a:pt x="1802944" y="1640011"/>
                  </a:cubicBezTo>
                  <a:cubicBezTo>
                    <a:pt x="1816763" y="1698588"/>
                    <a:pt x="1873509" y="1792130"/>
                    <a:pt x="1844400" y="1815744"/>
                  </a:cubicBezTo>
                  <a:cubicBezTo>
                    <a:pt x="1815290" y="1839357"/>
                    <a:pt x="1690677" y="1772142"/>
                    <a:pt x="1628285" y="1781693"/>
                  </a:cubicBezTo>
                  <a:cubicBezTo>
                    <a:pt x="1575539" y="1812146"/>
                    <a:pt x="1497811" y="1889908"/>
                    <a:pt x="1470048" y="1873051"/>
                  </a:cubicBezTo>
                  <a:cubicBezTo>
                    <a:pt x="1442287" y="1856192"/>
                    <a:pt x="1489355" y="1732219"/>
                    <a:pt x="1461713" y="1680544"/>
                  </a:cubicBezTo>
                  <a:cubicBezTo>
                    <a:pt x="1409207" y="1641364"/>
                    <a:pt x="1296838" y="1596761"/>
                    <a:pt x="1304195" y="1563005"/>
                  </a:cubicBezTo>
                  <a:cubicBezTo>
                    <a:pt x="1311551" y="1529249"/>
                    <a:pt x="1460546" y="1519496"/>
                    <a:pt x="1505854" y="1478009"/>
                  </a:cubicBezTo>
                  <a:cubicBezTo>
                    <a:pt x="1545498" y="1441707"/>
                    <a:pt x="1543560" y="1345990"/>
                    <a:pt x="1565156" y="1320384"/>
                  </a:cubicBezTo>
                  <a:close/>
                  <a:moveTo>
                    <a:pt x="438007" y="1771209"/>
                  </a:moveTo>
                  <a:cubicBezTo>
                    <a:pt x="465091" y="1750573"/>
                    <a:pt x="565771" y="1830817"/>
                    <a:pt x="626799" y="1823773"/>
                  </a:cubicBezTo>
                  <a:cubicBezTo>
                    <a:pt x="685924" y="1792165"/>
                    <a:pt x="774941" y="1711319"/>
                    <a:pt x="804175" y="1728950"/>
                  </a:cubicBezTo>
                  <a:cubicBezTo>
                    <a:pt x="833409" y="1746581"/>
                    <a:pt x="781279" y="1874822"/>
                    <a:pt x="802203" y="1929562"/>
                  </a:cubicBezTo>
                  <a:cubicBezTo>
                    <a:pt x="844710" y="1972172"/>
                    <a:pt x="942106" y="2022014"/>
                    <a:pt x="929721" y="2057392"/>
                  </a:cubicBezTo>
                  <a:cubicBezTo>
                    <a:pt x="917336" y="2092769"/>
                    <a:pt x="775987" y="2100954"/>
                    <a:pt x="727891" y="2141829"/>
                  </a:cubicBezTo>
                  <a:cubicBezTo>
                    <a:pt x="698976" y="2195433"/>
                    <a:pt x="673624" y="2302419"/>
                    <a:pt x="641145" y="2302640"/>
                  </a:cubicBezTo>
                  <a:cubicBezTo>
                    <a:pt x="608666" y="2302860"/>
                    <a:pt x="583667" y="2172629"/>
                    <a:pt x="533019" y="2143150"/>
                  </a:cubicBezTo>
                  <a:lnTo>
                    <a:pt x="337249" y="2125770"/>
                  </a:lnTo>
                  <a:cubicBezTo>
                    <a:pt x="325796" y="2093175"/>
                    <a:pt x="447502" y="2006678"/>
                    <a:pt x="464295" y="1947584"/>
                  </a:cubicBezTo>
                  <a:cubicBezTo>
                    <a:pt x="478989" y="1895878"/>
                    <a:pt x="427106" y="1815419"/>
                    <a:pt x="432049" y="1782289"/>
                  </a:cubicBezTo>
                  <a:cubicBezTo>
                    <a:pt x="432755" y="1777556"/>
                    <a:pt x="434622" y="1773789"/>
                    <a:pt x="438007" y="1771209"/>
                  </a:cubicBezTo>
                  <a:close/>
                  <a:moveTo>
                    <a:pt x="1500008" y="590788"/>
                  </a:moveTo>
                  <a:cubicBezTo>
                    <a:pt x="1507172" y="571936"/>
                    <a:pt x="1593258" y="579478"/>
                    <a:pt x="1622809" y="559516"/>
                  </a:cubicBezTo>
                  <a:cubicBezTo>
                    <a:pt x="1652360" y="539554"/>
                    <a:pt x="1657639" y="469952"/>
                    <a:pt x="1677315" y="471013"/>
                  </a:cubicBezTo>
                  <a:cubicBezTo>
                    <a:pt x="1696992" y="472074"/>
                    <a:pt x="1711317" y="545919"/>
                    <a:pt x="1740869" y="565882"/>
                  </a:cubicBezTo>
                  <a:cubicBezTo>
                    <a:pt x="1778787" y="574184"/>
                    <a:pt x="1848339" y="571870"/>
                    <a:pt x="1854623" y="590787"/>
                  </a:cubicBezTo>
                  <a:cubicBezTo>
                    <a:pt x="1860907" y="609705"/>
                    <a:pt x="1789859" y="647089"/>
                    <a:pt x="1778572" y="679389"/>
                  </a:cubicBezTo>
                  <a:cubicBezTo>
                    <a:pt x="1781347" y="714455"/>
                    <a:pt x="1805618" y="773518"/>
                    <a:pt x="1786898" y="784586"/>
                  </a:cubicBezTo>
                  <a:cubicBezTo>
                    <a:pt x="1768178" y="795655"/>
                    <a:pt x="1702779" y="745799"/>
                    <a:pt x="1666252" y="745799"/>
                  </a:cubicBezTo>
                  <a:cubicBezTo>
                    <a:pt x="1633412" y="758728"/>
                    <a:pt x="1582138" y="796781"/>
                    <a:pt x="1567734" y="784586"/>
                  </a:cubicBezTo>
                  <a:cubicBezTo>
                    <a:pt x="1553329" y="772391"/>
                    <a:pt x="1591110" y="704928"/>
                    <a:pt x="1579823" y="672628"/>
                  </a:cubicBezTo>
                  <a:cubicBezTo>
                    <a:pt x="1553218" y="645348"/>
                    <a:pt x="1492844" y="609639"/>
                    <a:pt x="1500008" y="590788"/>
                  </a:cubicBezTo>
                  <a:close/>
                  <a:moveTo>
                    <a:pt x="2173745" y="966"/>
                  </a:moveTo>
                  <a:cubicBezTo>
                    <a:pt x="2205570" y="-11137"/>
                    <a:pt x="2279346" y="94373"/>
                    <a:pt x="2339864" y="104935"/>
                  </a:cubicBezTo>
                  <a:cubicBezTo>
                    <a:pt x="2405528" y="91401"/>
                    <a:pt x="2513825" y="39133"/>
                    <a:pt x="2536855" y="64334"/>
                  </a:cubicBezTo>
                  <a:cubicBezTo>
                    <a:pt x="2559885" y="89536"/>
                    <a:pt x="2473513" y="197716"/>
                    <a:pt x="2478047" y="256144"/>
                  </a:cubicBezTo>
                  <a:cubicBezTo>
                    <a:pt x="2506716" y="309062"/>
                    <a:pt x="2585969" y="384490"/>
                    <a:pt x="2564055" y="414900"/>
                  </a:cubicBezTo>
                  <a:cubicBezTo>
                    <a:pt x="2542141" y="445310"/>
                    <a:pt x="2404279" y="413054"/>
                    <a:pt x="2346562" y="438603"/>
                  </a:cubicBezTo>
                  <a:cubicBezTo>
                    <a:pt x="2303626" y="481800"/>
                    <a:pt x="2248961" y="577197"/>
                    <a:pt x="2217755" y="568193"/>
                  </a:cubicBezTo>
                  <a:cubicBezTo>
                    <a:pt x="2186548" y="559189"/>
                    <a:pt x="2199526" y="427218"/>
                    <a:pt x="2159322" y="384581"/>
                  </a:cubicBezTo>
                  <a:cubicBezTo>
                    <a:pt x="2098391" y="360510"/>
                    <a:pt x="1978265" y="346873"/>
                    <a:pt x="1976529" y="312368"/>
                  </a:cubicBezTo>
                  <a:cubicBezTo>
                    <a:pt x="1974794" y="277863"/>
                    <a:pt x="2116041" y="229452"/>
                    <a:pt x="2148910" y="177552"/>
                  </a:cubicBezTo>
                  <a:cubicBezTo>
                    <a:pt x="2181779" y="125652"/>
                    <a:pt x="2141919" y="13069"/>
                    <a:pt x="2173745" y="966"/>
                  </a:cubicBezTo>
                  <a:close/>
                  <a:moveTo>
                    <a:pt x="789841" y="1142546"/>
                  </a:moveTo>
                  <a:cubicBezTo>
                    <a:pt x="809009" y="1137982"/>
                    <a:pt x="843698" y="1204728"/>
                    <a:pt x="877698" y="1215486"/>
                  </a:cubicBezTo>
                  <a:cubicBezTo>
                    <a:pt x="916414" y="1212688"/>
                    <a:pt x="982452" y="1190734"/>
                    <a:pt x="993844" y="1207092"/>
                  </a:cubicBezTo>
                  <a:cubicBezTo>
                    <a:pt x="1005237" y="1223449"/>
                    <a:pt x="947716" y="1279455"/>
                    <a:pt x="946056" y="1313631"/>
                  </a:cubicBezTo>
                  <a:cubicBezTo>
                    <a:pt x="958667" y="1346468"/>
                    <a:pt x="998698" y="1396218"/>
                    <a:pt x="983887" y="1412142"/>
                  </a:cubicBezTo>
                  <a:cubicBezTo>
                    <a:pt x="969078" y="1428068"/>
                    <a:pt x="892221" y="1398816"/>
                    <a:pt x="857195" y="1409180"/>
                  </a:cubicBezTo>
                  <a:cubicBezTo>
                    <a:pt x="829373" y="1430895"/>
                    <a:pt x="791003" y="1481932"/>
                    <a:pt x="773730" y="1474325"/>
                  </a:cubicBezTo>
                  <a:cubicBezTo>
                    <a:pt x="756457" y="1466718"/>
                    <a:pt x="773545" y="1391308"/>
                    <a:pt x="753557" y="1363537"/>
                  </a:cubicBezTo>
                  <a:cubicBezTo>
                    <a:pt x="720306" y="1344927"/>
                    <a:pt x="652280" y="1327815"/>
                    <a:pt x="653802" y="1307706"/>
                  </a:cubicBezTo>
                  <a:cubicBezTo>
                    <a:pt x="655322" y="1287595"/>
                    <a:pt x="740011" y="1270403"/>
                    <a:pt x="762684" y="1242878"/>
                  </a:cubicBezTo>
                  <a:cubicBezTo>
                    <a:pt x="785357" y="1215351"/>
                    <a:pt x="770671" y="1147112"/>
                    <a:pt x="789841" y="1142546"/>
                  </a:cubicBezTo>
                  <a:close/>
                  <a:moveTo>
                    <a:pt x="1197156" y="536354"/>
                  </a:moveTo>
                  <a:cubicBezTo>
                    <a:pt x="1216325" y="531789"/>
                    <a:pt x="1251013" y="598535"/>
                    <a:pt x="1285014" y="609293"/>
                  </a:cubicBezTo>
                  <a:cubicBezTo>
                    <a:pt x="1323728" y="606496"/>
                    <a:pt x="1389766" y="584542"/>
                    <a:pt x="1401160" y="600900"/>
                  </a:cubicBezTo>
                  <a:cubicBezTo>
                    <a:pt x="1412553" y="617258"/>
                    <a:pt x="1355031" y="673263"/>
                    <a:pt x="1353372" y="707438"/>
                  </a:cubicBezTo>
                  <a:cubicBezTo>
                    <a:pt x="1365981" y="740276"/>
                    <a:pt x="1406013" y="790025"/>
                    <a:pt x="1391203" y="805951"/>
                  </a:cubicBezTo>
                  <a:cubicBezTo>
                    <a:pt x="1376392" y="821876"/>
                    <a:pt x="1299537" y="792624"/>
                    <a:pt x="1264510" y="802988"/>
                  </a:cubicBezTo>
                  <a:cubicBezTo>
                    <a:pt x="1236689" y="824702"/>
                    <a:pt x="1198318" y="875740"/>
                    <a:pt x="1181045" y="868132"/>
                  </a:cubicBezTo>
                  <a:cubicBezTo>
                    <a:pt x="1163771" y="860526"/>
                    <a:pt x="1180860" y="785115"/>
                    <a:pt x="1160872" y="757346"/>
                  </a:cubicBezTo>
                  <a:cubicBezTo>
                    <a:pt x="1127620" y="738735"/>
                    <a:pt x="1059596" y="721624"/>
                    <a:pt x="1061117" y="701514"/>
                  </a:cubicBezTo>
                  <a:cubicBezTo>
                    <a:pt x="1062638" y="681403"/>
                    <a:pt x="1147327" y="664212"/>
                    <a:pt x="1170000" y="636685"/>
                  </a:cubicBezTo>
                  <a:cubicBezTo>
                    <a:pt x="1192672" y="609159"/>
                    <a:pt x="1177987" y="540920"/>
                    <a:pt x="1197156" y="536354"/>
                  </a:cubicBezTo>
                  <a:close/>
                  <a:moveTo>
                    <a:pt x="136064" y="1216249"/>
                  </a:moveTo>
                  <a:cubicBezTo>
                    <a:pt x="155234" y="1211683"/>
                    <a:pt x="189922" y="1278429"/>
                    <a:pt x="223923" y="1289187"/>
                  </a:cubicBezTo>
                  <a:cubicBezTo>
                    <a:pt x="262638" y="1286389"/>
                    <a:pt x="328675" y="1264437"/>
                    <a:pt x="340069" y="1280795"/>
                  </a:cubicBezTo>
                  <a:cubicBezTo>
                    <a:pt x="351461" y="1297152"/>
                    <a:pt x="293940" y="1353156"/>
                    <a:pt x="292281" y="1387333"/>
                  </a:cubicBezTo>
                  <a:cubicBezTo>
                    <a:pt x="304891" y="1420169"/>
                    <a:pt x="344922" y="1469919"/>
                    <a:pt x="330112" y="1485844"/>
                  </a:cubicBezTo>
                  <a:cubicBezTo>
                    <a:pt x="315302" y="1501769"/>
                    <a:pt x="238446" y="1472518"/>
                    <a:pt x="203419" y="1482881"/>
                  </a:cubicBezTo>
                  <a:cubicBezTo>
                    <a:pt x="175598" y="1504596"/>
                    <a:pt x="137228" y="1555633"/>
                    <a:pt x="119954" y="1548026"/>
                  </a:cubicBezTo>
                  <a:cubicBezTo>
                    <a:pt x="102681" y="1540419"/>
                    <a:pt x="119769" y="1465009"/>
                    <a:pt x="99782" y="1437239"/>
                  </a:cubicBezTo>
                  <a:cubicBezTo>
                    <a:pt x="66529" y="1418629"/>
                    <a:pt x="-1495" y="1401517"/>
                    <a:pt x="26" y="1381407"/>
                  </a:cubicBezTo>
                  <a:cubicBezTo>
                    <a:pt x="1547" y="1361297"/>
                    <a:pt x="86236" y="1344106"/>
                    <a:pt x="108908" y="1316579"/>
                  </a:cubicBezTo>
                  <a:cubicBezTo>
                    <a:pt x="131582" y="1289052"/>
                    <a:pt x="116896" y="1220814"/>
                    <a:pt x="136064" y="1216249"/>
                  </a:cubicBezTo>
                  <a:close/>
                </a:path>
              </a:pathLst>
            </a:custGeom>
            <a:solidFill>
              <a:srgbClr val="FFFFFF">
                <a:alpha val="1341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63" name="Google Shape;163;p5"/>
          <p:cNvGrpSpPr/>
          <p:nvPr/>
        </p:nvGrpSpPr>
        <p:grpSpPr>
          <a:xfrm>
            <a:off x="980224" y="4158804"/>
            <a:ext cx="3143026" cy="2109731"/>
            <a:chOff x="4166273" y="2230953"/>
            <a:chExt cx="1826279" cy="815166"/>
          </a:xfrm>
        </p:grpSpPr>
        <p:sp>
          <p:nvSpPr>
            <p:cNvPr id="164" name="Google Shape;164;p5"/>
            <p:cNvSpPr/>
            <p:nvPr/>
          </p:nvSpPr>
          <p:spPr>
            <a:xfrm>
              <a:off x="4166273" y="2291724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5" name="Google Shape;165;p5"/>
            <p:cNvSpPr/>
            <p:nvPr/>
          </p:nvSpPr>
          <p:spPr>
            <a:xfrm>
              <a:off x="4173510" y="2294619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6" name="Google Shape;166;p5"/>
            <p:cNvSpPr/>
            <p:nvPr/>
          </p:nvSpPr>
          <p:spPr>
            <a:xfrm>
              <a:off x="4177852" y="2238173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7" name="Google Shape;167;p5"/>
            <p:cNvSpPr/>
            <p:nvPr/>
          </p:nvSpPr>
          <p:spPr>
            <a:xfrm>
              <a:off x="4193774" y="2245403"/>
              <a:ext cx="1782221" cy="753951"/>
            </a:xfrm>
            <a:custGeom>
              <a:avLst/>
              <a:gdLst/>
              <a:ahLst/>
              <a:cxnLst/>
              <a:rect l="l" t="t" r="r" b="b"/>
              <a:pathLst>
                <a:path w="5165857" h="2138868" extrusionOk="0">
                  <a:moveTo>
                    <a:pt x="0" y="828148"/>
                  </a:moveTo>
                  <a:cubicBezTo>
                    <a:pt x="0" y="370774"/>
                    <a:pt x="370774" y="0"/>
                    <a:pt x="828148" y="0"/>
                  </a:cubicBezTo>
                  <a:cubicBezTo>
                    <a:pt x="1998002" y="0"/>
                    <a:pt x="3095188" y="54501"/>
                    <a:pt x="4265042" y="54501"/>
                  </a:cubicBezTo>
                  <a:cubicBezTo>
                    <a:pt x="4722416" y="54501"/>
                    <a:pt x="5165857" y="370774"/>
                    <a:pt x="5165857" y="828148"/>
                  </a:cubicBezTo>
                  <a:lnTo>
                    <a:pt x="5165857" y="1310720"/>
                  </a:lnTo>
                  <a:cubicBezTo>
                    <a:pt x="5165857" y="1768094"/>
                    <a:pt x="4795083" y="2138868"/>
                    <a:pt x="4337709" y="2138868"/>
                  </a:cubicBezTo>
                  <a:lnTo>
                    <a:pt x="828148" y="2138868"/>
                  </a:lnTo>
                  <a:cubicBezTo>
                    <a:pt x="370774" y="2138868"/>
                    <a:pt x="0" y="1768094"/>
                    <a:pt x="0" y="1310720"/>
                  </a:cubicBezTo>
                  <a:lnTo>
                    <a:pt x="0" y="82814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8" name="Google Shape;168;p5"/>
            <p:cNvSpPr/>
            <p:nvPr/>
          </p:nvSpPr>
          <p:spPr>
            <a:xfrm>
              <a:off x="4169167" y="2232697"/>
              <a:ext cx="1814369" cy="739329"/>
            </a:xfrm>
            <a:custGeom>
              <a:avLst/>
              <a:gdLst/>
              <a:ahLst/>
              <a:cxnLst/>
              <a:rect l="l" t="t" r="r" b="b"/>
              <a:pathLst>
                <a:path w="1515131" h="617394" extrusionOk="0">
                  <a:moveTo>
                    <a:pt x="0" y="232964"/>
                  </a:moveTo>
                  <a:cubicBezTo>
                    <a:pt x="0" y="98817"/>
                    <a:pt x="237286" y="726"/>
                    <a:pt x="371433" y="726"/>
                  </a:cubicBezTo>
                  <a:lnTo>
                    <a:pt x="1156859" y="0"/>
                  </a:lnTo>
                  <a:cubicBezTo>
                    <a:pt x="1291006" y="0"/>
                    <a:pt x="1515131" y="98817"/>
                    <a:pt x="1515131" y="232964"/>
                  </a:cubicBezTo>
                  <a:lnTo>
                    <a:pt x="1515131" y="374500"/>
                  </a:lnTo>
                  <a:cubicBezTo>
                    <a:pt x="1515131" y="508647"/>
                    <a:pt x="1406384" y="617394"/>
                    <a:pt x="1272237" y="617394"/>
                  </a:cubicBezTo>
                  <a:lnTo>
                    <a:pt x="242894" y="617394"/>
                  </a:lnTo>
                  <a:cubicBezTo>
                    <a:pt x="108747" y="617394"/>
                    <a:pt x="0" y="508647"/>
                    <a:pt x="0" y="374500"/>
                  </a:cubicBezTo>
                  <a:lnTo>
                    <a:pt x="0" y="23296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9" name="Google Shape;169;p5"/>
            <p:cNvSpPr/>
            <p:nvPr/>
          </p:nvSpPr>
          <p:spPr>
            <a:xfrm>
              <a:off x="4184440" y="2230953"/>
              <a:ext cx="1806794" cy="743968"/>
            </a:xfrm>
            <a:custGeom>
              <a:avLst/>
              <a:gdLst/>
              <a:ahLst/>
              <a:cxnLst/>
              <a:rect l="l" t="t" r="r" b="b"/>
              <a:pathLst>
                <a:path w="1515131" h="621268" extrusionOk="0">
                  <a:moveTo>
                    <a:pt x="0" y="236838"/>
                  </a:moveTo>
                  <a:cubicBezTo>
                    <a:pt x="0" y="102691"/>
                    <a:pt x="223804" y="0"/>
                    <a:pt x="357951" y="0"/>
                  </a:cubicBezTo>
                  <a:cubicBezTo>
                    <a:pt x="701065" y="0"/>
                    <a:pt x="832233" y="18167"/>
                    <a:pt x="1175347" y="18167"/>
                  </a:cubicBezTo>
                  <a:cubicBezTo>
                    <a:pt x="1309494" y="18167"/>
                    <a:pt x="1515131" y="102691"/>
                    <a:pt x="1515131" y="236838"/>
                  </a:cubicBezTo>
                  <a:lnTo>
                    <a:pt x="1515131" y="378374"/>
                  </a:lnTo>
                  <a:cubicBezTo>
                    <a:pt x="1515131" y="512521"/>
                    <a:pt x="1406384" y="621268"/>
                    <a:pt x="1272237" y="621268"/>
                  </a:cubicBezTo>
                  <a:lnTo>
                    <a:pt x="242894" y="621268"/>
                  </a:lnTo>
                  <a:cubicBezTo>
                    <a:pt x="108747" y="621268"/>
                    <a:pt x="0" y="512521"/>
                    <a:pt x="0" y="378374"/>
                  </a:cubicBezTo>
                  <a:lnTo>
                    <a:pt x="0" y="236838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0" name="Google Shape;170;p5"/>
            <p:cNvSpPr/>
            <p:nvPr/>
          </p:nvSpPr>
          <p:spPr>
            <a:xfrm>
              <a:off x="4245877" y="2277437"/>
              <a:ext cx="1673284" cy="672902"/>
            </a:xfrm>
            <a:custGeom>
              <a:avLst/>
              <a:gdLst/>
              <a:ahLst/>
              <a:cxnLst/>
              <a:rect l="l" t="t" r="r" b="b"/>
              <a:pathLst>
                <a:path w="4994878" h="2008662" extrusionOk="0">
                  <a:moveTo>
                    <a:pt x="0" y="740625"/>
                  </a:moveTo>
                  <a:cubicBezTo>
                    <a:pt x="0" y="298145"/>
                    <a:pt x="443480" y="0"/>
                    <a:pt x="885960" y="0"/>
                  </a:cubicBezTo>
                  <a:cubicBezTo>
                    <a:pt x="2016799" y="0"/>
                    <a:pt x="3014413" y="48445"/>
                    <a:pt x="4145252" y="48445"/>
                  </a:cubicBezTo>
                  <a:cubicBezTo>
                    <a:pt x="4587732" y="48445"/>
                    <a:pt x="4994878" y="298145"/>
                    <a:pt x="4994878" y="740625"/>
                  </a:cubicBezTo>
                  <a:lnTo>
                    <a:pt x="4994878" y="1207481"/>
                  </a:lnTo>
                  <a:cubicBezTo>
                    <a:pt x="4994878" y="1649961"/>
                    <a:pt x="4636177" y="2008662"/>
                    <a:pt x="4193697" y="2008662"/>
                  </a:cubicBezTo>
                  <a:lnTo>
                    <a:pt x="801181" y="2008662"/>
                  </a:lnTo>
                  <a:cubicBezTo>
                    <a:pt x="358701" y="2008662"/>
                    <a:pt x="0" y="1649961"/>
                    <a:pt x="0" y="1207481"/>
                  </a:cubicBezTo>
                  <a:lnTo>
                    <a:pt x="0" y="74062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1" name="Google Shape;171;p5"/>
            <p:cNvSpPr/>
            <p:nvPr/>
          </p:nvSpPr>
          <p:spPr>
            <a:xfrm>
              <a:off x="4305451" y="2236500"/>
              <a:ext cx="1576826" cy="464742"/>
            </a:xfrm>
            <a:custGeom>
              <a:avLst/>
              <a:gdLst/>
              <a:ahLst/>
              <a:cxnLst/>
              <a:rect l="l" t="t" r="r" b="b"/>
              <a:pathLst>
                <a:path w="2152663" h="611503" extrusionOk="0">
                  <a:moveTo>
                    <a:pt x="0" y="198024"/>
                  </a:moveTo>
                  <a:cubicBezTo>
                    <a:pt x="0" y="29245"/>
                    <a:pt x="678015" y="-3337"/>
                    <a:pt x="1036792" y="257"/>
                  </a:cubicBezTo>
                  <a:cubicBezTo>
                    <a:pt x="1395569" y="3851"/>
                    <a:pt x="2152663" y="50812"/>
                    <a:pt x="2152663" y="219591"/>
                  </a:cubicBezTo>
                  <a:cubicBezTo>
                    <a:pt x="2152663" y="388370"/>
                    <a:pt x="1575292" y="615055"/>
                    <a:pt x="1036792" y="611461"/>
                  </a:cubicBezTo>
                  <a:cubicBezTo>
                    <a:pt x="498292" y="607867"/>
                    <a:pt x="0" y="366803"/>
                    <a:pt x="0" y="19802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80000"/>
                  </a:srgbClr>
                </a:gs>
                <a:gs pos="50000">
                  <a:srgbClr val="FFFFFF">
                    <a:alpha val="4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2" name="Google Shape;172;p5"/>
            <p:cNvSpPr/>
            <p:nvPr/>
          </p:nvSpPr>
          <p:spPr>
            <a:xfrm rot="433544">
              <a:off x="5484574" y="2312441"/>
              <a:ext cx="169345" cy="411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3" name="Google Shape;173;p5"/>
            <p:cNvSpPr/>
            <p:nvPr/>
          </p:nvSpPr>
          <p:spPr>
            <a:xfrm rot="477339">
              <a:off x="5703954" y="2340713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4" name="Google Shape;174;p5"/>
            <p:cNvSpPr/>
            <p:nvPr/>
          </p:nvSpPr>
          <p:spPr>
            <a:xfrm rot="433544">
              <a:off x="4414660" y="2865146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5" name="Google Shape;175;p5"/>
            <p:cNvSpPr/>
            <p:nvPr/>
          </p:nvSpPr>
          <p:spPr>
            <a:xfrm rot="477339">
              <a:off x="4424058" y="2860628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6" name="Google Shape;176;p5"/>
          <p:cNvGrpSpPr/>
          <p:nvPr/>
        </p:nvGrpSpPr>
        <p:grpSpPr>
          <a:xfrm>
            <a:off x="4464176" y="4158804"/>
            <a:ext cx="3143026" cy="2109731"/>
            <a:chOff x="4166273" y="2230953"/>
            <a:chExt cx="1826279" cy="815166"/>
          </a:xfrm>
        </p:grpSpPr>
        <p:sp>
          <p:nvSpPr>
            <p:cNvPr id="177" name="Google Shape;177;p5"/>
            <p:cNvSpPr/>
            <p:nvPr/>
          </p:nvSpPr>
          <p:spPr>
            <a:xfrm>
              <a:off x="4166273" y="2291724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5"/>
            <p:cNvSpPr/>
            <p:nvPr/>
          </p:nvSpPr>
          <p:spPr>
            <a:xfrm>
              <a:off x="4173510" y="2294619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9" name="Google Shape;179;p5"/>
            <p:cNvSpPr/>
            <p:nvPr/>
          </p:nvSpPr>
          <p:spPr>
            <a:xfrm>
              <a:off x="4177852" y="2238173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0" name="Google Shape;180;p5"/>
            <p:cNvSpPr/>
            <p:nvPr/>
          </p:nvSpPr>
          <p:spPr>
            <a:xfrm>
              <a:off x="4193774" y="2245403"/>
              <a:ext cx="1782221" cy="753951"/>
            </a:xfrm>
            <a:custGeom>
              <a:avLst/>
              <a:gdLst/>
              <a:ahLst/>
              <a:cxnLst/>
              <a:rect l="l" t="t" r="r" b="b"/>
              <a:pathLst>
                <a:path w="5165857" h="2138868" extrusionOk="0">
                  <a:moveTo>
                    <a:pt x="0" y="828148"/>
                  </a:moveTo>
                  <a:cubicBezTo>
                    <a:pt x="0" y="370774"/>
                    <a:pt x="370774" y="0"/>
                    <a:pt x="828148" y="0"/>
                  </a:cubicBezTo>
                  <a:cubicBezTo>
                    <a:pt x="1998002" y="0"/>
                    <a:pt x="3095188" y="54501"/>
                    <a:pt x="4265042" y="54501"/>
                  </a:cubicBezTo>
                  <a:cubicBezTo>
                    <a:pt x="4722416" y="54501"/>
                    <a:pt x="5165857" y="370774"/>
                    <a:pt x="5165857" y="828148"/>
                  </a:cubicBezTo>
                  <a:lnTo>
                    <a:pt x="5165857" y="1310720"/>
                  </a:lnTo>
                  <a:cubicBezTo>
                    <a:pt x="5165857" y="1768094"/>
                    <a:pt x="4795083" y="2138868"/>
                    <a:pt x="4337709" y="2138868"/>
                  </a:cubicBezTo>
                  <a:lnTo>
                    <a:pt x="828148" y="2138868"/>
                  </a:lnTo>
                  <a:cubicBezTo>
                    <a:pt x="370774" y="2138868"/>
                    <a:pt x="0" y="1768094"/>
                    <a:pt x="0" y="1310720"/>
                  </a:cubicBezTo>
                  <a:lnTo>
                    <a:pt x="0" y="82814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1" name="Google Shape;181;p5"/>
            <p:cNvSpPr/>
            <p:nvPr/>
          </p:nvSpPr>
          <p:spPr>
            <a:xfrm>
              <a:off x="4169167" y="2232697"/>
              <a:ext cx="1814369" cy="739329"/>
            </a:xfrm>
            <a:custGeom>
              <a:avLst/>
              <a:gdLst/>
              <a:ahLst/>
              <a:cxnLst/>
              <a:rect l="l" t="t" r="r" b="b"/>
              <a:pathLst>
                <a:path w="1515131" h="617394" extrusionOk="0">
                  <a:moveTo>
                    <a:pt x="0" y="232964"/>
                  </a:moveTo>
                  <a:cubicBezTo>
                    <a:pt x="0" y="98817"/>
                    <a:pt x="237286" y="726"/>
                    <a:pt x="371433" y="726"/>
                  </a:cubicBezTo>
                  <a:lnTo>
                    <a:pt x="1156859" y="0"/>
                  </a:lnTo>
                  <a:cubicBezTo>
                    <a:pt x="1291006" y="0"/>
                    <a:pt x="1515131" y="98817"/>
                    <a:pt x="1515131" y="232964"/>
                  </a:cubicBezTo>
                  <a:lnTo>
                    <a:pt x="1515131" y="374500"/>
                  </a:lnTo>
                  <a:cubicBezTo>
                    <a:pt x="1515131" y="508647"/>
                    <a:pt x="1406384" y="617394"/>
                    <a:pt x="1272237" y="617394"/>
                  </a:cubicBezTo>
                  <a:lnTo>
                    <a:pt x="242894" y="617394"/>
                  </a:lnTo>
                  <a:cubicBezTo>
                    <a:pt x="108747" y="617394"/>
                    <a:pt x="0" y="508647"/>
                    <a:pt x="0" y="374500"/>
                  </a:cubicBezTo>
                  <a:lnTo>
                    <a:pt x="0" y="232964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2" name="Google Shape;182;p5"/>
            <p:cNvSpPr/>
            <p:nvPr/>
          </p:nvSpPr>
          <p:spPr>
            <a:xfrm>
              <a:off x="4184440" y="2230953"/>
              <a:ext cx="1806794" cy="743968"/>
            </a:xfrm>
            <a:custGeom>
              <a:avLst/>
              <a:gdLst/>
              <a:ahLst/>
              <a:cxnLst/>
              <a:rect l="l" t="t" r="r" b="b"/>
              <a:pathLst>
                <a:path w="1515131" h="621268" extrusionOk="0">
                  <a:moveTo>
                    <a:pt x="0" y="236838"/>
                  </a:moveTo>
                  <a:cubicBezTo>
                    <a:pt x="0" y="102691"/>
                    <a:pt x="223804" y="0"/>
                    <a:pt x="357951" y="0"/>
                  </a:cubicBezTo>
                  <a:cubicBezTo>
                    <a:pt x="701065" y="0"/>
                    <a:pt x="832233" y="18167"/>
                    <a:pt x="1175347" y="18167"/>
                  </a:cubicBezTo>
                  <a:cubicBezTo>
                    <a:pt x="1309494" y="18167"/>
                    <a:pt x="1515131" y="102691"/>
                    <a:pt x="1515131" y="236838"/>
                  </a:cubicBezTo>
                  <a:lnTo>
                    <a:pt x="1515131" y="378374"/>
                  </a:lnTo>
                  <a:cubicBezTo>
                    <a:pt x="1515131" y="512521"/>
                    <a:pt x="1406384" y="621268"/>
                    <a:pt x="1272237" y="621268"/>
                  </a:cubicBezTo>
                  <a:lnTo>
                    <a:pt x="242894" y="621268"/>
                  </a:lnTo>
                  <a:cubicBezTo>
                    <a:pt x="108747" y="621268"/>
                    <a:pt x="0" y="512521"/>
                    <a:pt x="0" y="378374"/>
                  </a:cubicBezTo>
                  <a:lnTo>
                    <a:pt x="0" y="236838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5"/>
            <p:cNvSpPr/>
            <p:nvPr/>
          </p:nvSpPr>
          <p:spPr>
            <a:xfrm>
              <a:off x="4245877" y="2277437"/>
              <a:ext cx="1673284" cy="672902"/>
            </a:xfrm>
            <a:custGeom>
              <a:avLst/>
              <a:gdLst/>
              <a:ahLst/>
              <a:cxnLst/>
              <a:rect l="l" t="t" r="r" b="b"/>
              <a:pathLst>
                <a:path w="4994878" h="2008662" extrusionOk="0">
                  <a:moveTo>
                    <a:pt x="0" y="740625"/>
                  </a:moveTo>
                  <a:cubicBezTo>
                    <a:pt x="0" y="298145"/>
                    <a:pt x="443480" y="0"/>
                    <a:pt x="885960" y="0"/>
                  </a:cubicBezTo>
                  <a:cubicBezTo>
                    <a:pt x="2016799" y="0"/>
                    <a:pt x="3014413" y="48445"/>
                    <a:pt x="4145252" y="48445"/>
                  </a:cubicBezTo>
                  <a:cubicBezTo>
                    <a:pt x="4587732" y="48445"/>
                    <a:pt x="4994878" y="298145"/>
                    <a:pt x="4994878" y="740625"/>
                  </a:cubicBezTo>
                  <a:lnTo>
                    <a:pt x="4994878" y="1207481"/>
                  </a:lnTo>
                  <a:cubicBezTo>
                    <a:pt x="4994878" y="1649961"/>
                    <a:pt x="4636177" y="2008662"/>
                    <a:pt x="4193697" y="2008662"/>
                  </a:cubicBezTo>
                  <a:lnTo>
                    <a:pt x="801181" y="2008662"/>
                  </a:lnTo>
                  <a:cubicBezTo>
                    <a:pt x="358701" y="2008662"/>
                    <a:pt x="0" y="1649961"/>
                    <a:pt x="0" y="1207481"/>
                  </a:cubicBezTo>
                  <a:lnTo>
                    <a:pt x="0" y="740625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4" name="Google Shape;184;p5"/>
            <p:cNvSpPr/>
            <p:nvPr/>
          </p:nvSpPr>
          <p:spPr>
            <a:xfrm>
              <a:off x="4305451" y="2236500"/>
              <a:ext cx="1576826" cy="464742"/>
            </a:xfrm>
            <a:custGeom>
              <a:avLst/>
              <a:gdLst/>
              <a:ahLst/>
              <a:cxnLst/>
              <a:rect l="l" t="t" r="r" b="b"/>
              <a:pathLst>
                <a:path w="2152663" h="611503" extrusionOk="0">
                  <a:moveTo>
                    <a:pt x="0" y="198024"/>
                  </a:moveTo>
                  <a:cubicBezTo>
                    <a:pt x="0" y="29245"/>
                    <a:pt x="678015" y="-3337"/>
                    <a:pt x="1036792" y="257"/>
                  </a:cubicBezTo>
                  <a:cubicBezTo>
                    <a:pt x="1395569" y="3851"/>
                    <a:pt x="2152663" y="50812"/>
                    <a:pt x="2152663" y="219591"/>
                  </a:cubicBezTo>
                  <a:cubicBezTo>
                    <a:pt x="2152663" y="388370"/>
                    <a:pt x="1575292" y="615055"/>
                    <a:pt x="1036792" y="611461"/>
                  </a:cubicBezTo>
                  <a:cubicBezTo>
                    <a:pt x="498292" y="607867"/>
                    <a:pt x="0" y="366803"/>
                    <a:pt x="0" y="19802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80000"/>
                  </a:srgbClr>
                </a:gs>
                <a:gs pos="50000">
                  <a:srgbClr val="FFFFFF">
                    <a:alpha val="4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5" name="Google Shape;185;p5"/>
            <p:cNvSpPr/>
            <p:nvPr/>
          </p:nvSpPr>
          <p:spPr>
            <a:xfrm rot="433544">
              <a:off x="5484574" y="2312441"/>
              <a:ext cx="169345" cy="411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6" name="Google Shape;186;p5"/>
            <p:cNvSpPr/>
            <p:nvPr/>
          </p:nvSpPr>
          <p:spPr>
            <a:xfrm rot="477339">
              <a:off x="5703954" y="2340713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7" name="Google Shape;187;p5"/>
            <p:cNvSpPr/>
            <p:nvPr/>
          </p:nvSpPr>
          <p:spPr>
            <a:xfrm rot="433544">
              <a:off x="4414660" y="2865146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8" name="Google Shape;188;p5"/>
            <p:cNvSpPr/>
            <p:nvPr/>
          </p:nvSpPr>
          <p:spPr>
            <a:xfrm rot="477339">
              <a:off x="4424058" y="2860628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89" name="Google Shape;189;p5"/>
          <p:cNvGrpSpPr/>
          <p:nvPr/>
        </p:nvGrpSpPr>
        <p:grpSpPr>
          <a:xfrm>
            <a:off x="4520211" y="1506973"/>
            <a:ext cx="3143026" cy="2109731"/>
            <a:chOff x="4166273" y="2230953"/>
            <a:chExt cx="1826279" cy="815166"/>
          </a:xfrm>
        </p:grpSpPr>
        <p:sp>
          <p:nvSpPr>
            <p:cNvPr id="190" name="Google Shape;190;p5"/>
            <p:cNvSpPr/>
            <p:nvPr/>
          </p:nvSpPr>
          <p:spPr>
            <a:xfrm>
              <a:off x="4166273" y="2291724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1" name="Google Shape;191;p5"/>
            <p:cNvSpPr/>
            <p:nvPr/>
          </p:nvSpPr>
          <p:spPr>
            <a:xfrm>
              <a:off x="4173510" y="2294619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2" name="Google Shape;192;p5"/>
            <p:cNvSpPr/>
            <p:nvPr/>
          </p:nvSpPr>
          <p:spPr>
            <a:xfrm>
              <a:off x="4177852" y="2238173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3" name="Google Shape;193;p5"/>
            <p:cNvSpPr/>
            <p:nvPr/>
          </p:nvSpPr>
          <p:spPr>
            <a:xfrm>
              <a:off x="4193774" y="2245403"/>
              <a:ext cx="1782221" cy="753951"/>
            </a:xfrm>
            <a:custGeom>
              <a:avLst/>
              <a:gdLst/>
              <a:ahLst/>
              <a:cxnLst/>
              <a:rect l="l" t="t" r="r" b="b"/>
              <a:pathLst>
                <a:path w="5165857" h="2138868" extrusionOk="0">
                  <a:moveTo>
                    <a:pt x="0" y="828148"/>
                  </a:moveTo>
                  <a:cubicBezTo>
                    <a:pt x="0" y="370774"/>
                    <a:pt x="370774" y="0"/>
                    <a:pt x="828148" y="0"/>
                  </a:cubicBezTo>
                  <a:cubicBezTo>
                    <a:pt x="1998002" y="0"/>
                    <a:pt x="3095188" y="54501"/>
                    <a:pt x="4265042" y="54501"/>
                  </a:cubicBezTo>
                  <a:cubicBezTo>
                    <a:pt x="4722416" y="54501"/>
                    <a:pt x="5165857" y="370774"/>
                    <a:pt x="5165857" y="828148"/>
                  </a:cubicBezTo>
                  <a:lnTo>
                    <a:pt x="5165857" y="1310720"/>
                  </a:lnTo>
                  <a:cubicBezTo>
                    <a:pt x="5165857" y="1768094"/>
                    <a:pt x="4795083" y="2138868"/>
                    <a:pt x="4337709" y="2138868"/>
                  </a:cubicBezTo>
                  <a:lnTo>
                    <a:pt x="828148" y="2138868"/>
                  </a:lnTo>
                  <a:cubicBezTo>
                    <a:pt x="370774" y="2138868"/>
                    <a:pt x="0" y="1768094"/>
                    <a:pt x="0" y="1310720"/>
                  </a:cubicBezTo>
                  <a:lnTo>
                    <a:pt x="0" y="82814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4" name="Google Shape;194;p5"/>
            <p:cNvSpPr/>
            <p:nvPr/>
          </p:nvSpPr>
          <p:spPr>
            <a:xfrm>
              <a:off x="4169167" y="2232697"/>
              <a:ext cx="1814369" cy="739329"/>
            </a:xfrm>
            <a:custGeom>
              <a:avLst/>
              <a:gdLst/>
              <a:ahLst/>
              <a:cxnLst/>
              <a:rect l="l" t="t" r="r" b="b"/>
              <a:pathLst>
                <a:path w="1515131" h="617394" extrusionOk="0">
                  <a:moveTo>
                    <a:pt x="0" y="232964"/>
                  </a:moveTo>
                  <a:cubicBezTo>
                    <a:pt x="0" y="98817"/>
                    <a:pt x="237286" y="726"/>
                    <a:pt x="371433" y="726"/>
                  </a:cubicBezTo>
                  <a:lnTo>
                    <a:pt x="1156859" y="0"/>
                  </a:lnTo>
                  <a:cubicBezTo>
                    <a:pt x="1291006" y="0"/>
                    <a:pt x="1515131" y="98817"/>
                    <a:pt x="1515131" y="232964"/>
                  </a:cubicBezTo>
                  <a:lnTo>
                    <a:pt x="1515131" y="374500"/>
                  </a:lnTo>
                  <a:cubicBezTo>
                    <a:pt x="1515131" y="508647"/>
                    <a:pt x="1406384" y="617394"/>
                    <a:pt x="1272237" y="617394"/>
                  </a:cubicBezTo>
                  <a:lnTo>
                    <a:pt x="242894" y="617394"/>
                  </a:lnTo>
                  <a:cubicBezTo>
                    <a:pt x="108747" y="617394"/>
                    <a:pt x="0" y="508647"/>
                    <a:pt x="0" y="374500"/>
                  </a:cubicBezTo>
                  <a:lnTo>
                    <a:pt x="0" y="23296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5" name="Google Shape;195;p5"/>
            <p:cNvSpPr/>
            <p:nvPr/>
          </p:nvSpPr>
          <p:spPr>
            <a:xfrm>
              <a:off x="4184440" y="2230953"/>
              <a:ext cx="1806794" cy="743968"/>
            </a:xfrm>
            <a:custGeom>
              <a:avLst/>
              <a:gdLst/>
              <a:ahLst/>
              <a:cxnLst/>
              <a:rect l="l" t="t" r="r" b="b"/>
              <a:pathLst>
                <a:path w="1515131" h="621268" extrusionOk="0">
                  <a:moveTo>
                    <a:pt x="0" y="236838"/>
                  </a:moveTo>
                  <a:cubicBezTo>
                    <a:pt x="0" y="102691"/>
                    <a:pt x="223804" y="0"/>
                    <a:pt x="357951" y="0"/>
                  </a:cubicBezTo>
                  <a:cubicBezTo>
                    <a:pt x="701065" y="0"/>
                    <a:pt x="832233" y="18167"/>
                    <a:pt x="1175347" y="18167"/>
                  </a:cubicBezTo>
                  <a:cubicBezTo>
                    <a:pt x="1309494" y="18167"/>
                    <a:pt x="1515131" y="102691"/>
                    <a:pt x="1515131" y="236838"/>
                  </a:cubicBezTo>
                  <a:lnTo>
                    <a:pt x="1515131" y="378374"/>
                  </a:lnTo>
                  <a:cubicBezTo>
                    <a:pt x="1515131" y="512521"/>
                    <a:pt x="1406384" y="621268"/>
                    <a:pt x="1272237" y="621268"/>
                  </a:cubicBezTo>
                  <a:lnTo>
                    <a:pt x="242894" y="621268"/>
                  </a:lnTo>
                  <a:cubicBezTo>
                    <a:pt x="108747" y="621268"/>
                    <a:pt x="0" y="512521"/>
                    <a:pt x="0" y="378374"/>
                  </a:cubicBezTo>
                  <a:lnTo>
                    <a:pt x="0" y="236838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6" name="Google Shape;196;p5"/>
            <p:cNvSpPr/>
            <p:nvPr/>
          </p:nvSpPr>
          <p:spPr>
            <a:xfrm>
              <a:off x="4245877" y="2277437"/>
              <a:ext cx="1673284" cy="672902"/>
            </a:xfrm>
            <a:custGeom>
              <a:avLst/>
              <a:gdLst/>
              <a:ahLst/>
              <a:cxnLst/>
              <a:rect l="l" t="t" r="r" b="b"/>
              <a:pathLst>
                <a:path w="4994878" h="2008662" extrusionOk="0">
                  <a:moveTo>
                    <a:pt x="0" y="740625"/>
                  </a:moveTo>
                  <a:cubicBezTo>
                    <a:pt x="0" y="298145"/>
                    <a:pt x="443480" y="0"/>
                    <a:pt x="885960" y="0"/>
                  </a:cubicBezTo>
                  <a:cubicBezTo>
                    <a:pt x="2016799" y="0"/>
                    <a:pt x="3014413" y="48445"/>
                    <a:pt x="4145252" y="48445"/>
                  </a:cubicBezTo>
                  <a:cubicBezTo>
                    <a:pt x="4587732" y="48445"/>
                    <a:pt x="4994878" y="298145"/>
                    <a:pt x="4994878" y="740625"/>
                  </a:cubicBezTo>
                  <a:lnTo>
                    <a:pt x="4994878" y="1207481"/>
                  </a:lnTo>
                  <a:cubicBezTo>
                    <a:pt x="4994878" y="1649961"/>
                    <a:pt x="4636177" y="2008662"/>
                    <a:pt x="4193697" y="2008662"/>
                  </a:cubicBezTo>
                  <a:lnTo>
                    <a:pt x="801181" y="2008662"/>
                  </a:lnTo>
                  <a:cubicBezTo>
                    <a:pt x="358701" y="2008662"/>
                    <a:pt x="0" y="1649961"/>
                    <a:pt x="0" y="1207481"/>
                  </a:cubicBezTo>
                  <a:lnTo>
                    <a:pt x="0" y="740625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7" name="Google Shape;197;p5"/>
            <p:cNvSpPr/>
            <p:nvPr/>
          </p:nvSpPr>
          <p:spPr>
            <a:xfrm>
              <a:off x="4305451" y="2236500"/>
              <a:ext cx="1576826" cy="464742"/>
            </a:xfrm>
            <a:custGeom>
              <a:avLst/>
              <a:gdLst/>
              <a:ahLst/>
              <a:cxnLst/>
              <a:rect l="l" t="t" r="r" b="b"/>
              <a:pathLst>
                <a:path w="2152663" h="611503" extrusionOk="0">
                  <a:moveTo>
                    <a:pt x="0" y="198024"/>
                  </a:moveTo>
                  <a:cubicBezTo>
                    <a:pt x="0" y="29245"/>
                    <a:pt x="678015" y="-3337"/>
                    <a:pt x="1036792" y="257"/>
                  </a:cubicBezTo>
                  <a:cubicBezTo>
                    <a:pt x="1395569" y="3851"/>
                    <a:pt x="2152663" y="50812"/>
                    <a:pt x="2152663" y="219591"/>
                  </a:cubicBezTo>
                  <a:cubicBezTo>
                    <a:pt x="2152663" y="388370"/>
                    <a:pt x="1575292" y="615055"/>
                    <a:pt x="1036792" y="611461"/>
                  </a:cubicBezTo>
                  <a:cubicBezTo>
                    <a:pt x="498292" y="607867"/>
                    <a:pt x="0" y="366803"/>
                    <a:pt x="0" y="19802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80000"/>
                  </a:srgbClr>
                </a:gs>
                <a:gs pos="50000">
                  <a:srgbClr val="FFFFFF">
                    <a:alpha val="4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8" name="Google Shape;198;p5"/>
            <p:cNvSpPr/>
            <p:nvPr/>
          </p:nvSpPr>
          <p:spPr>
            <a:xfrm rot="433544">
              <a:off x="5484574" y="2312441"/>
              <a:ext cx="169345" cy="411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9" name="Google Shape;199;p5"/>
            <p:cNvSpPr/>
            <p:nvPr/>
          </p:nvSpPr>
          <p:spPr>
            <a:xfrm rot="477339">
              <a:off x="5703954" y="2340713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0" name="Google Shape;200;p5"/>
            <p:cNvSpPr/>
            <p:nvPr/>
          </p:nvSpPr>
          <p:spPr>
            <a:xfrm rot="433544">
              <a:off x="4414660" y="2865146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1" name="Google Shape;201;p5"/>
            <p:cNvSpPr/>
            <p:nvPr/>
          </p:nvSpPr>
          <p:spPr>
            <a:xfrm rot="477339">
              <a:off x="4424058" y="2860628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02" name="Google Shape;202;p5"/>
          <p:cNvGrpSpPr/>
          <p:nvPr/>
        </p:nvGrpSpPr>
        <p:grpSpPr>
          <a:xfrm>
            <a:off x="980255" y="1506957"/>
            <a:ext cx="3143026" cy="2109731"/>
            <a:chOff x="4166273" y="2230953"/>
            <a:chExt cx="1826279" cy="815166"/>
          </a:xfrm>
        </p:grpSpPr>
        <p:sp>
          <p:nvSpPr>
            <p:cNvPr id="203" name="Google Shape;203;p5"/>
            <p:cNvSpPr/>
            <p:nvPr/>
          </p:nvSpPr>
          <p:spPr>
            <a:xfrm>
              <a:off x="4166273" y="2291724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4" name="Google Shape;204;p5"/>
            <p:cNvSpPr/>
            <p:nvPr/>
          </p:nvSpPr>
          <p:spPr>
            <a:xfrm>
              <a:off x="4173510" y="2294619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5" name="Google Shape;205;p5"/>
            <p:cNvSpPr/>
            <p:nvPr/>
          </p:nvSpPr>
          <p:spPr>
            <a:xfrm>
              <a:off x="4177852" y="2238173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6" name="Google Shape;206;p5"/>
            <p:cNvSpPr/>
            <p:nvPr/>
          </p:nvSpPr>
          <p:spPr>
            <a:xfrm>
              <a:off x="4193774" y="2245403"/>
              <a:ext cx="1782221" cy="753951"/>
            </a:xfrm>
            <a:custGeom>
              <a:avLst/>
              <a:gdLst/>
              <a:ahLst/>
              <a:cxnLst/>
              <a:rect l="l" t="t" r="r" b="b"/>
              <a:pathLst>
                <a:path w="5165857" h="2138868" extrusionOk="0">
                  <a:moveTo>
                    <a:pt x="0" y="828148"/>
                  </a:moveTo>
                  <a:cubicBezTo>
                    <a:pt x="0" y="370774"/>
                    <a:pt x="370774" y="0"/>
                    <a:pt x="828148" y="0"/>
                  </a:cubicBezTo>
                  <a:cubicBezTo>
                    <a:pt x="1998002" y="0"/>
                    <a:pt x="3095188" y="54501"/>
                    <a:pt x="4265042" y="54501"/>
                  </a:cubicBezTo>
                  <a:cubicBezTo>
                    <a:pt x="4722416" y="54501"/>
                    <a:pt x="5165857" y="370774"/>
                    <a:pt x="5165857" y="828148"/>
                  </a:cubicBezTo>
                  <a:lnTo>
                    <a:pt x="5165857" y="1310720"/>
                  </a:lnTo>
                  <a:cubicBezTo>
                    <a:pt x="5165857" y="1768094"/>
                    <a:pt x="4795083" y="2138868"/>
                    <a:pt x="4337709" y="2138868"/>
                  </a:cubicBezTo>
                  <a:lnTo>
                    <a:pt x="828148" y="2138868"/>
                  </a:lnTo>
                  <a:cubicBezTo>
                    <a:pt x="370774" y="2138868"/>
                    <a:pt x="0" y="1768094"/>
                    <a:pt x="0" y="1310720"/>
                  </a:cubicBezTo>
                  <a:lnTo>
                    <a:pt x="0" y="82814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7" name="Google Shape;207;p5"/>
            <p:cNvSpPr/>
            <p:nvPr/>
          </p:nvSpPr>
          <p:spPr>
            <a:xfrm>
              <a:off x="4169167" y="2232697"/>
              <a:ext cx="1814369" cy="739329"/>
            </a:xfrm>
            <a:custGeom>
              <a:avLst/>
              <a:gdLst/>
              <a:ahLst/>
              <a:cxnLst/>
              <a:rect l="l" t="t" r="r" b="b"/>
              <a:pathLst>
                <a:path w="1515131" h="617394" extrusionOk="0">
                  <a:moveTo>
                    <a:pt x="0" y="232964"/>
                  </a:moveTo>
                  <a:cubicBezTo>
                    <a:pt x="0" y="98817"/>
                    <a:pt x="237286" y="726"/>
                    <a:pt x="371433" y="726"/>
                  </a:cubicBezTo>
                  <a:lnTo>
                    <a:pt x="1156859" y="0"/>
                  </a:lnTo>
                  <a:cubicBezTo>
                    <a:pt x="1291006" y="0"/>
                    <a:pt x="1515131" y="98817"/>
                    <a:pt x="1515131" y="232964"/>
                  </a:cubicBezTo>
                  <a:lnTo>
                    <a:pt x="1515131" y="374500"/>
                  </a:lnTo>
                  <a:cubicBezTo>
                    <a:pt x="1515131" y="508647"/>
                    <a:pt x="1406384" y="617394"/>
                    <a:pt x="1272237" y="617394"/>
                  </a:cubicBezTo>
                  <a:lnTo>
                    <a:pt x="242894" y="617394"/>
                  </a:lnTo>
                  <a:cubicBezTo>
                    <a:pt x="108747" y="617394"/>
                    <a:pt x="0" y="508647"/>
                    <a:pt x="0" y="374500"/>
                  </a:cubicBezTo>
                  <a:lnTo>
                    <a:pt x="0" y="232964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8" name="Google Shape;208;p5"/>
            <p:cNvSpPr/>
            <p:nvPr/>
          </p:nvSpPr>
          <p:spPr>
            <a:xfrm>
              <a:off x="4184440" y="2230953"/>
              <a:ext cx="1806794" cy="743968"/>
            </a:xfrm>
            <a:custGeom>
              <a:avLst/>
              <a:gdLst/>
              <a:ahLst/>
              <a:cxnLst/>
              <a:rect l="l" t="t" r="r" b="b"/>
              <a:pathLst>
                <a:path w="1515131" h="621268" extrusionOk="0">
                  <a:moveTo>
                    <a:pt x="0" y="236838"/>
                  </a:moveTo>
                  <a:cubicBezTo>
                    <a:pt x="0" y="102691"/>
                    <a:pt x="223804" y="0"/>
                    <a:pt x="357951" y="0"/>
                  </a:cubicBezTo>
                  <a:cubicBezTo>
                    <a:pt x="701065" y="0"/>
                    <a:pt x="832233" y="18167"/>
                    <a:pt x="1175347" y="18167"/>
                  </a:cubicBezTo>
                  <a:cubicBezTo>
                    <a:pt x="1309494" y="18167"/>
                    <a:pt x="1515131" y="102691"/>
                    <a:pt x="1515131" y="236838"/>
                  </a:cubicBezTo>
                  <a:lnTo>
                    <a:pt x="1515131" y="378374"/>
                  </a:lnTo>
                  <a:cubicBezTo>
                    <a:pt x="1515131" y="512521"/>
                    <a:pt x="1406384" y="621268"/>
                    <a:pt x="1272237" y="621268"/>
                  </a:cubicBezTo>
                  <a:lnTo>
                    <a:pt x="242894" y="621268"/>
                  </a:lnTo>
                  <a:cubicBezTo>
                    <a:pt x="108747" y="621268"/>
                    <a:pt x="0" y="512521"/>
                    <a:pt x="0" y="378374"/>
                  </a:cubicBezTo>
                  <a:lnTo>
                    <a:pt x="0" y="236838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9" name="Google Shape;209;p5"/>
            <p:cNvSpPr/>
            <p:nvPr/>
          </p:nvSpPr>
          <p:spPr>
            <a:xfrm>
              <a:off x="4245877" y="2277437"/>
              <a:ext cx="1673284" cy="672902"/>
            </a:xfrm>
            <a:custGeom>
              <a:avLst/>
              <a:gdLst/>
              <a:ahLst/>
              <a:cxnLst/>
              <a:rect l="l" t="t" r="r" b="b"/>
              <a:pathLst>
                <a:path w="4994878" h="2008662" extrusionOk="0">
                  <a:moveTo>
                    <a:pt x="0" y="740625"/>
                  </a:moveTo>
                  <a:cubicBezTo>
                    <a:pt x="0" y="298145"/>
                    <a:pt x="443480" y="0"/>
                    <a:pt x="885960" y="0"/>
                  </a:cubicBezTo>
                  <a:cubicBezTo>
                    <a:pt x="2016799" y="0"/>
                    <a:pt x="3014413" y="48445"/>
                    <a:pt x="4145252" y="48445"/>
                  </a:cubicBezTo>
                  <a:cubicBezTo>
                    <a:pt x="4587732" y="48445"/>
                    <a:pt x="4994878" y="298145"/>
                    <a:pt x="4994878" y="740625"/>
                  </a:cubicBezTo>
                  <a:lnTo>
                    <a:pt x="4994878" y="1207481"/>
                  </a:lnTo>
                  <a:cubicBezTo>
                    <a:pt x="4994878" y="1649961"/>
                    <a:pt x="4636177" y="2008662"/>
                    <a:pt x="4193697" y="2008662"/>
                  </a:cubicBezTo>
                  <a:lnTo>
                    <a:pt x="801181" y="2008662"/>
                  </a:lnTo>
                  <a:cubicBezTo>
                    <a:pt x="358701" y="2008662"/>
                    <a:pt x="0" y="1649961"/>
                    <a:pt x="0" y="1207481"/>
                  </a:cubicBezTo>
                  <a:lnTo>
                    <a:pt x="0" y="740625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0" name="Google Shape;210;p5"/>
            <p:cNvSpPr/>
            <p:nvPr/>
          </p:nvSpPr>
          <p:spPr>
            <a:xfrm>
              <a:off x="4305451" y="2236500"/>
              <a:ext cx="1576826" cy="464742"/>
            </a:xfrm>
            <a:custGeom>
              <a:avLst/>
              <a:gdLst/>
              <a:ahLst/>
              <a:cxnLst/>
              <a:rect l="l" t="t" r="r" b="b"/>
              <a:pathLst>
                <a:path w="2152663" h="611503" extrusionOk="0">
                  <a:moveTo>
                    <a:pt x="0" y="198024"/>
                  </a:moveTo>
                  <a:cubicBezTo>
                    <a:pt x="0" y="29245"/>
                    <a:pt x="678015" y="-3337"/>
                    <a:pt x="1036792" y="257"/>
                  </a:cubicBezTo>
                  <a:cubicBezTo>
                    <a:pt x="1395569" y="3851"/>
                    <a:pt x="2152663" y="50812"/>
                    <a:pt x="2152663" y="219591"/>
                  </a:cubicBezTo>
                  <a:cubicBezTo>
                    <a:pt x="2152663" y="388370"/>
                    <a:pt x="1575292" y="615055"/>
                    <a:pt x="1036792" y="611461"/>
                  </a:cubicBezTo>
                  <a:cubicBezTo>
                    <a:pt x="498292" y="607867"/>
                    <a:pt x="0" y="366803"/>
                    <a:pt x="0" y="19802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80000"/>
                  </a:srgbClr>
                </a:gs>
                <a:gs pos="50000">
                  <a:srgbClr val="FFFFFF">
                    <a:alpha val="4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1" name="Google Shape;211;p5"/>
            <p:cNvSpPr/>
            <p:nvPr/>
          </p:nvSpPr>
          <p:spPr>
            <a:xfrm rot="433544">
              <a:off x="5484574" y="2312441"/>
              <a:ext cx="169345" cy="411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2" name="Google Shape;212;p5"/>
            <p:cNvSpPr/>
            <p:nvPr/>
          </p:nvSpPr>
          <p:spPr>
            <a:xfrm rot="477339">
              <a:off x="5703954" y="2340713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3" name="Google Shape;213;p5"/>
            <p:cNvSpPr/>
            <p:nvPr/>
          </p:nvSpPr>
          <p:spPr>
            <a:xfrm rot="433544">
              <a:off x="4414660" y="2865146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4" name="Google Shape;214;p5"/>
            <p:cNvSpPr/>
            <p:nvPr/>
          </p:nvSpPr>
          <p:spPr>
            <a:xfrm rot="477339">
              <a:off x="4424058" y="2860628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15" name="Google Shape;215;p5"/>
          <p:cNvGrpSpPr/>
          <p:nvPr/>
        </p:nvGrpSpPr>
        <p:grpSpPr>
          <a:xfrm>
            <a:off x="8064473" y="4158817"/>
            <a:ext cx="3143026" cy="2109731"/>
            <a:chOff x="4166273" y="2230953"/>
            <a:chExt cx="1826279" cy="815166"/>
          </a:xfrm>
        </p:grpSpPr>
        <p:sp>
          <p:nvSpPr>
            <p:cNvPr id="216" name="Google Shape;216;p5"/>
            <p:cNvSpPr/>
            <p:nvPr/>
          </p:nvSpPr>
          <p:spPr>
            <a:xfrm>
              <a:off x="4166273" y="2291724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7" name="Google Shape;217;p5"/>
            <p:cNvSpPr/>
            <p:nvPr/>
          </p:nvSpPr>
          <p:spPr>
            <a:xfrm>
              <a:off x="4173510" y="2294619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8" name="Google Shape;218;p5"/>
            <p:cNvSpPr/>
            <p:nvPr/>
          </p:nvSpPr>
          <p:spPr>
            <a:xfrm>
              <a:off x="4177852" y="2238173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9" name="Google Shape;219;p5"/>
            <p:cNvSpPr/>
            <p:nvPr/>
          </p:nvSpPr>
          <p:spPr>
            <a:xfrm>
              <a:off x="4193774" y="2245403"/>
              <a:ext cx="1782221" cy="753951"/>
            </a:xfrm>
            <a:custGeom>
              <a:avLst/>
              <a:gdLst/>
              <a:ahLst/>
              <a:cxnLst/>
              <a:rect l="l" t="t" r="r" b="b"/>
              <a:pathLst>
                <a:path w="5165857" h="2138868" extrusionOk="0">
                  <a:moveTo>
                    <a:pt x="0" y="828148"/>
                  </a:moveTo>
                  <a:cubicBezTo>
                    <a:pt x="0" y="370774"/>
                    <a:pt x="370774" y="0"/>
                    <a:pt x="828148" y="0"/>
                  </a:cubicBezTo>
                  <a:cubicBezTo>
                    <a:pt x="1998002" y="0"/>
                    <a:pt x="3095188" y="54501"/>
                    <a:pt x="4265042" y="54501"/>
                  </a:cubicBezTo>
                  <a:cubicBezTo>
                    <a:pt x="4722416" y="54501"/>
                    <a:pt x="5165857" y="370774"/>
                    <a:pt x="5165857" y="828148"/>
                  </a:cubicBezTo>
                  <a:lnTo>
                    <a:pt x="5165857" y="1310720"/>
                  </a:lnTo>
                  <a:cubicBezTo>
                    <a:pt x="5165857" y="1768094"/>
                    <a:pt x="4795083" y="2138868"/>
                    <a:pt x="4337709" y="2138868"/>
                  </a:cubicBezTo>
                  <a:lnTo>
                    <a:pt x="828148" y="2138868"/>
                  </a:lnTo>
                  <a:cubicBezTo>
                    <a:pt x="370774" y="2138868"/>
                    <a:pt x="0" y="1768094"/>
                    <a:pt x="0" y="1310720"/>
                  </a:cubicBezTo>
                  <a:lnTo>
                    <a:pt x="0" y="82814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0" name="Google Shape;220;p5"/>
            <p:cNvSpPr/>
            <p:nvPr/>
          </p:nvSpPr>
          <p:spPr>
            <a:xfrm>
              <a:off x="4169167" y="2232697"/>
              <a:ext cx="1814369" cy="739329"/>
            </a:xfrm>
            <a:custGeom>
              <a:avLst/>
              <a:gdLst/>
              <a:ahLst/>
              <a:cxnLst/>
              <a:rect l="l" t="t" r="r" b="b"/>
              <a:pathLst>
                <a:path w="1515131" h="617394" extrusionOk="0">
                  <a:moveTo>
                    <a:pt x="0" y="232964"/>
                  </a:moveTo>
                  <a:cubicBezTo>
                    <a:pt x="0" y="98817"/>
                    <a:pt x="237286" y="726"/>
                    <a:pt x="371433" y="726"/>
                  </a:cubicBezTo>
                  <a:lnTo>
                    <a:pt x="1156859" y="0"/>
                  </a:lnTo>
                  <a:cubicBezTo>
                    <a:pt x="1291006" y="0"/>
                    <a:pt x="1515131" y="98817"/>
                    <a:pt x="1515131" y="232964"/>
                  </a:cubicBezTo>
                  <a:lnTo>
                    <a:pt x="1515131" y="374500"/>
                  </a:lnTo>
                  <a:cubicBezTo>
                    <a:pt x="1515131" y="508647"/>
                    <a:pt x="1406384" y="617394"/>
                    <a:pt x="1272237" y="617394"/>
                  </a:cubicBezTo>
                  <a:lnTo>
                    <a:pt x="242894" y="617394"/>
                  </a:lnTo>
                  <a:cubicBezTo>
                    <a:pt x="108747" y="617394"/>
                    <a:pt x="0" y="508647"/>
                    <a:pt x="0" y="374500"/>
                  </a:cubicBezTo>
                  <a:lnTo>
                    <a:pt x="0" y="232964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1" name="Google Shape;221;p5"/>
            <p:cNvSpPr/>
            <p:nvPr/>
          </p:nvSpPr>
          <p:spPr>
            <a:xfrm>
              <a:off x="4184440" y="2230953"/>
              <a:ext cx="1806794" cy="743968"/>
            </a:xfrm>
            <a:custGeom>
              <a:avLst/>
              <a:gdLst/>
              <a:ahLst/>
              <a:cxnLst/>
              <a:rect l="l" t="t" r="r" b="b"/>
              <a:pathLst>
                <a:path w="1515131" h="621268" extrusionOk="0">
                  <a:moveTo>
                    <a:pt x="0" y="236838"/>
                  </a:moveTo>
                  <a:cubicBezTo>
                    <a:pt x="0" y="102691"/>
                    <a:pt x="223804" y="0"/>
                    <a:pt x="357951" y="0"/>
                  </a:cubicBezTo>
                  <a:cubicBezTo>
                    <a:pt x="701065" y="0"/>
                    <a:pt x="832233" y="18167"/>
                    <a:pt x="1175347" y="18167"/>
                  </a:cubicBezTo>
                  <a:cubicBezTo>
                    <a:pt x="1309494" y="18167"/>
                    <a:pt x="1515131" y="102691"/>
                    <a:pt x="1515131" y="236838"/>
                  </a:cubicBezTo>
                  <a:lnTo>
                    <a:pt x="1515131" y="378374"/>
                  </a:lnTo>
                  <a:cubicBezTo>
                    <a:pt x="1515131" y="512521"/>
                    <a:pt x="1406384" y="621268"/>
                    <a:pt x="1272237" y="621268"/>
                  </a:cubicBezTo>
                  <a:lnTo>
                    <a:pt x="242894" y="621268"/>
                  </a:lnTo>
                  <a:cubicBezTo>
                    <a:pt x="108747" y="621268"/>
                    <a:pt x="0" y="512521"/>
                    <a:pt x="0" y="378374"/>
                  </a:cubicBezTo>
                  <a:lnTo>
                    <a:pt x="0" y="236838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2" name="Google Shape;222;p5"/>
            <p:cNvSpPr/>
            <p:nvPr/>
          </p:nvSpPr>
          <p:spPr>
            <a:xfrm>
              <a:off x="4245877" y="2277437"/>
              <a:ext cx="1673284" cy="672902"/>
            </a:xfrm>
            <a:custGeom>
              <a:avLst/>
              <a:gdLst/>
              <a:ahLst/>
              <a:cxnLst/>
              <a:rect l="l" t="t" r="r" b="b"/>
              <a:pathLst>
                <a:path w="4994878" h="2008662" extrusionOk="0">
                  <a:moveTo>
                    <a:pt x="0" y="740625"/>
                  </a:moveTo>
                  <a:cubicBezTo>
                    <a:pt x="0" y="298145"/>
                    <a:pt x="443480" y="0"/>
                    <a:pt x="885960" y="0"/>
                  </a:cubicBezTo>
                  <a:cubicBezTo>
                    <a:pt x="2016799" y="0"/>
                    <a:pt x="3014413" y="48445"/>
                    <a:pt x="4145252" y="48445"/>
                  </a:cubicBezTo>
                  <a:cubicBezTo>
                    <a:pt x="4587732" y="48445"/>
                    <a:pt x="4994878" y="298145"/>
                    <a:pt x="4994878" y="740625"/>
                  </a:cubicBezTo>
                  <a:lnTo>
                    <a:pt x="4994878" y="1207481"/>
                  </a:lnTo>
                  <a:cubicBezTo>
                    <a:pt x="4994878" y="1649961"/>
                    <a:pt x="4636177" y="2008662"/>
                    <a:pt x="4193697" y="2008662"/>
                  </a:cubicBezTo>
                  <a:lnTo>
                    <a:pt x="801181" y="2008662"/>
                  </a:lnTo>
                  <a:cubicBezTo>
                    <a:pt x="358701" y="2008662"/>
                    <a:pt x="0" y="1649961"/>
                    <a:pt x="0" y="1207481"/>
                  </a:cubicBezTo>
                  <a:lnTo>
                    <a:pt x="0" y="740625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3" name="Google Shape;223;p5"/>
            <p:cNvSpPr/>
            <p:nvPr/>
          </p:nvSpPr>
          <p:spPr>
            <a:xfrm>
              <a:off x="4305451" y="2236500"/>
              <a:ext cx="1576826" cy="464742"/>
            </a:xfrm>
            <a:custGeom>
              <a:avLst/>
              <a:gdLst/>
              <a:ahLst/>
              <a:cxnLst/>
              <a:rect l="l" t="t" r="r" b="b"/>
              <a:pathLst>
                <a:path w="2152663" h="611503" extrusionOk="0">
                  <a:moveTo>
                    <a:pt x="0" y="198024"/>
                  </a:moveTo>
                  <a:cubicBezTo>
                    <a:pt x="0" y="29245"/>
                    <a:pt x="678015" y="-3337"/>
                    <a:pt x="1036792" y="257"/>
                  </a:cubicBezTo>
                  <a:cubicBezTo>
                    <a:pt x="1395569" y="3851"/>
                    <a:pt x="2152663" y="50812"/>
                    <a:pt x="2152663" y="219591"/>
                  </a:cubicBezTo>
                  <a:cubicBezTo>
                    <a:pt x="2152663" y="388370"/>
                    <a:pt x="1575292" y="615055"/>
                    <a:pt x="1036792" y="611461"/>
                  </a:cubicBezTo>
                  <a:cubicBezTo>
                    <a:pt x="498292" y="607867"/>
                    <a:pt x="0" y="366803"/>
                    <a:pt x="0" y="19802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80000"/>
                  </a:srgbClr>
                </a:gs>
                <a:gs pos="50000">
                  <a:srgbClr val="FFFFFF">
                    <a:alpha val="4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4" name="Google Shape;224;p5"/>
            <p:cNvSpPr/>
            <p:nvPr/>
          </p:nvSpPr>
          <p:spPr>
            <a:xfrm rot="433544">
              <a:off x="5484574" y="2312441"/>
              <a:ext cx="169345" cy="411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5" name="Google Shape;225;p5"/>
            <p:cNvSpPr/>
            <p:nvPr/>
          </p:nvSpPr>
          <p:spPr>
            <a:xfrm rot="477339">
              <a:off x="5703954" y="2340713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6" name="Google Shape;226;p5"/>
            <p:cNvSpPr/>
            <p:nvPr/>
          </p:nvSpPr>
          <p:spPr>
            <a:xfrm rot="433544">
              <a:off x="4414660" y="2865146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7" name="Google Shape;227;p5"/>
            <p:cNvSpPr/>
            <p:nvPr/>
          </p:nvSpPr>
          <p:spPr>
            <a:xfrm rot="477339">
              <a:off x="4424058" y="2860628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8" name="Google Shape;228;p5"/>
          <p:cNvGrpSpPr/>
          <p:nvPr/>
        </p:nvGrpSpPr>
        <p:grpSpPr>
          <a:xfrm>
            <a:off x="8060197" y="1503922"/>
            <a:ext cx="3151610" cy="2115437"/>
            <a:chOff x="4166273" y="2230953"/>
            <a:chExt cx="1826279" cy="815166"/>
          </a:xfrm>
        </p:grpSpPr>
        <p:sp>
          <p:nvSpPr>
            <p:cNvPr id="229" name="Google Shape;229;p5"/>
            <p:cNvSpPr/>
            <p:nvPr/>
          </p:nvSpPr>
          <p:spPr>
            <a:xfrm>
              <a:off x="4166273" y="2291724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4173510" y="2294619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4177852" y="2238173"/>
              <a:ext cx="1814700" cy="751500"/>
            </a:xfrm>
            <a:prstGeom prst="roundRect">
              <a:avLst>
                <a:gd name="adj" fmla="val 38719"/>
              </a:avLst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4193774" y="2245403"/>
              <a:ext cx="1782221" cy="753951"/>
            </a:xfrm>
            <a:custGeom>
              <a:avLst/>
              <a:gdLst/>
              <a:ahLst/>
              <a:cxnLst/>
              <a:rect l="l" t="t" r="r" b="b"/>
              <a:pathLst>
                <a:path w="5165857" h="2138868" extrusionOk="0">
                  <a:moveTo>
                    <a:pt x="0" y="828148"/>
                  </a:moveTo>
                  <a:cubicBezTo>
                    <a:pt x="0" y="370774"/>
                    <a:pt x="370774" y="0"/>
                    <a:pt x="828148" y="0"/>
                  </a:cubicBezTo>
                  <a:cubicBezTo>
                    <a:pt x="1998002" y="0"/>
                    <a:pt x="3095188" y="54501"/>
                    <a:pt x="4265042" y="54501"/>
                  </a:cubicBezTo>
                  <a:cubicBezTo>
                    <a:pt x="4722416" y="54501"/>
                    <a:pt x="5165857" y="370774"/>
                    <a:pt x="5165857" y="828148"/>
                  </a:cubicBezTo>
                  <a:lnTo>
                    <a:pt x="5165857" y="1310720"/>
                  </a:lnTo>
                  <a:cubicBezTo>
                    <a:pt x="5165857" y="1768094"/>
                    <a:pt x="4795083" y="2138868"/>
                    <a:pt x="4337709" y="2138868"/>
                  </a:cubicBezTo>
                  <a:lnTo>
                    <a:pt x="828148" y="2138868"/>
                  </a:lnTo>
                  <a:cubicBezTo>
                    <a:pt x="370774" y="2138868"/>
                    <a:pt x="0" y="1768094"/>
                    <a:pt x="0" y="1310720"/>
                  </a:cubicBezTo>
                  <a:lnTo>
                    <a:pt x="0" y="828148"/>
                  </a:lnTo>
                  <a:close/>
                </a:path>
              </a:pathLst>
            </a:custGeom>
            <a:solidFill>
              <a:srgbClr val="FFFFFF">
                <a:alpha val="200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4169167" y="2232697"/>
              <a:ext cx="1814369" cy="739329"/>
            </a:xfrm>
            <a:custGeom>
              <a:avLst/>
              <a:gdLst/>
              <a:ahLst/>
              <a:cxnLst/>
              <a:rect l="l" t="t" r="r" b="b"/>
              <a:pathLst>
                <a:path w="1515131" h="617394" extrusionOk="0">
                  <a:moveTo>
                    <a:pt x="0" y="232964"/>
                  </a:moveTo>
                  <a:cubicBezTo>
                    <a:pt x="0" y="98817"/>
                    <a:pt x="237286" y="726"/>
                    <a:pt x="371433" y="726"/>
                  </a:cubicBezTo>
                  <a:lnTo>
                    <a:pt x="1156859" y="0"/>
                  </a:lnTo>
                  <a:cubicBezTo>
                    <a:pt x="1291006" y="0"/>
                    <a:pt x="1515131" y="98817"/>
                    <a:pt x="1515131" y="232964"/>
                  </a:cubicBezTo>
                  <a:lnTo>
                    <a:pt x="1515131" y="374500"/>
                  </a:lnTo>
                  <a:cubicBezTo>
                    <a:pt x="1515131" y="508647"/>
                    <a:pt x="1406384" y="617394"/>
                    <a:pt x="1272237" y="617394"/>
                  </a:cubicBezTo>
                  <a:lnTo>
                    <a:pt x="242894" y="617394"/>
                  </a:lnTo>
                  <a:cubicBezTo>
                    <a:pt x="108747" y="617394"/>
                    <a:pt x="0" y="508647"/>
                    <a:pt x="0" y="374500"/>
                  </a:cubicBezTo>
                  <a:lnTo>
                    <a:pt x="0" y="232964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4184440" y="2230953"/>
              <a:ext cx="1806794" cy="743968"/>
            </a:xfrm>
            <a:custGeom>
              <a:avLst/>
              <a:gdLst/>
              <a:ahLst/>
              <a:cxnLst/>
              <a:rect l="l" t="t" r="r" b="b"/>
              <a:pathLst>
                <a:path w="1515131" h="621268" extrusionOk="0">
                  <a:moveTo>
                    <a:pt x="0" y="236838"/>
                  </a:moveTo>
                  <a:cubicBezTo>
                    <a:pt x="0" y="102691"/>
                    <a:pt x="223804" y="0"/>
                    <a:pt x="357951" y="0"/>
                  </a:cubicBezTo>
                  <a:cubicBezTo>
                    <a:pt x="701065" y="0"/>
                    <a:pt x="832233" y="18167"/>
                    <a:pt x="1175347" y="18167"/>
                  </a:cubicBezTo>
                  <a:cubicBezTo>
                    <a:pt x="1309494" y="18167"/>
                    <a:pt x="1515131" y="102691"/>
                    <a:pt x="1515131" y="236838"/>
                  </a:cubicBezTo>
                  <a:lnTo>
                    <a:pt x="1515131" y="378374"/>
                  </a:lnTo>
                  <a:cubicBezTo>
                    <a:pt x="1515131" y="512521"/>
                    <a:pt x="1406384" y="621268"/>
                    <a:pt x="1272237" y="621268"/>
                  </a:cubicBezTo>
                  <a:lnTo>
                    <a:pt x="242894" y="621268"/>
                  </a:lnTo>
                  <a:cubicBezTo>
                    <a:pt x="108747" y="621268"/>
                    <a:pt x="0" y="512521"/>
                    <a:pt x="0" y="378374"/>
                  </a:cubicBezTo>
                  <a:lnTo>
                    <a:pt x="0" y="236838"/>
                  </a:lnTo>
                  <a:close/>
                </a:path>
              </a:pathLst>
            </a:custGeom>
            <a:solidFill>
              <a:srgbClr val="000000">
                <a:alpha val="980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4245877" y="2277437"/>
              <a:ext cx="1673284" cy="672902"/>
            </a:xfrm>
            <a:custGeom>
              <a:avLst/>
              <a:gdLst/>
              <a:ahLst/>
              <a:cxnLst/>
              <a:rect l="l" t="t" r="r" b="b"/>
              <a:pathLst>
                <a:path w="4994878" h="2008662" extrusionOk="0">
                  <a:moveTo>
                    <a:pt x="0" y="740625"/>
                  </a:moveTo>
                  <a:cubicBezTo>
                    <a:pt x="0" y="298145"/>
                    <a:pt x="443480" y="0"/>
                    <a:pt x="885960" y="0"/>
                  </a:cubicBezTo>
                  <a:cubicBezTo>
                    <a:pt x="2016799" y="0"/>
                    <a:pt x="3014413" y="48445"/>
                    <a:pt x="4145252" y="48445"/>
                  </a:cubicBezTo>
                  <a:cubicBezTo>
                    <a:pt x="4587732" y="48445"/>
                    <a:pt x="4994878" y="298145"/>
                    <a:pt x="4994878" y="740625"/>
                  </a:cubicBezTo>
                  <a:lnTo>
                    <a:pt x="4994878" y="1207481"/>
                  </a:lnTo>
                  <a:cubicBezTo>
                    <a:pt x="4994878" y="1649961"/>
                    <a:pt x="4636177" y="2008662"/>
                    <a:pt x="4193697" y="2008662"/>
                  </a:cubicBezTo>
                  <a:lnTo>
                    <a:pt x="801181" y="2008662"/>
                  </a:lnTo>
                  <a:cubicBezTo>
                    <a:pt x="358701" y="2008662"/>
                    <a:pt x="0" y="1649961"/>
                    <a:pt x="0" y="1207481"/>
                  </a:cubicBezTo>
                  <a:lnTo>
                    <a:pt x="0" y="740625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4305451" y="2236500"/>
              <a:ext cx="1576826" cy="464742"/>
            </a:xfrm>
            <a:custGeom>
              <a:avLst/>
              <a:gdLst/>
              <a:ahLst/>
              <a:cxnLst/>
              <a:rect l="l" t="t" r="r" b="b"/>
              <a:pathLst>
                <a:path w="2152663" h="611503" extrusionOk="0">
                  <a:moveTo>
                    <a:pt x="0" y="198024"/>
                  </a:moveTo>
                  <a:cubicBezTo>
                    <a:pt x="0" y="29245"/>
                    <a:pt x="678015" y="-3337"/>
                    <a:pt x="1036792" y="257"/>
                  </a:cubicBezTo>
                  <a:cubicBezTo>
                    <a:pt x="1395569" y="3851"/>
                    <a:pt x="2152663" y="50812"/>
                    <a:pt x="2152663" y="219591"/>
                  </a:cubicBezTo>
                  <a:cubicBezTo>
                    <a:pt x="2152663" y="388370"/>
                    <a:pt x="1575292" y="615055"/>
                    <a:pt x="1036792" y="611461"/>
                  </a:cubicBezTo>
                  <a:cubicBezTo>
                    <a:pt x="498292" y="607867"/>
                    <a:pt x="0" y="366803"/>
                    <a:pt x="0" y="19802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80000"/>
                  </a:srgbClr>
                </a:gs>
                <a:gs pos="50000">
                  <a:srgbClr val="FFFFFF">
                    <a:alpha val="49803"/>
                  </a:srgbClr>
                </a:gs>
                <a:gs pos="100000">
                  <a:srgbClr val="FFFFFF">
                    <a:alpha val="9803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7" name="Google Shape;237;p5"/>
            <p:cNvSpPr/>
            <p:nvPr/>
          </p:nvSpPr>
          <p:spPr>
            <a:xfrm rot="433544">
              <a:off x="5484574" y="2312441"/>
              <a:ext cx="169345" cy="41118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8" name="Google Shape;238;p5"/>
            <p:cNvSpPr/>
            <p:nvPr/>
          </p:nvSpPr>
          <p:spPr>
            <a:xfrm rot="477339">
              <a:off x="5703954" y="2340713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9" name="Google Shape;239;p5"/>
            <p:cNvSpPr/>
            <p:nvPr/>
          </p:nvSpPr>
          <p:spPr>
            <a:xfrm rot="433544">
              <a:off x="4414660" y="2865146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0" name="Google Shape;240;p5"/>
            <p:cNvSpPr/>
            <p:nvPr/>
          </p:nvSpPr>
          <p:spPr>
            <a:xfrm rot="477339">
              <a:off x="4424058" y="2860628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41" name="Google Shape;241;p5"/>
          <p:cNvSpPr txBox="1"/>
          <p:nvPr/>
        </p:nvSpPr>
        <p:spPr>
          <a:xfrm rot="5400000" flipH="1">
            <a:off x="-679350" y="63010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3">
  <p:cSld name="CUSTOM_1">
    <p:bg>
      <p:bgPr>
        <a:solidFill>
          <a:srgbClr val="80A61D"/>
        </a:solidFill>
        <a:effectLst/>
      </p:bgPr>
    </p:bg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6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44" name="Google Shape;244;p6"/>
          <p:cNvSpPr/>
          <p:nvPr/>
        </p:nvSpPr>
        <p:spPr>
          <a:xfrm>
            <a:off x="0" y="174119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6"/>
          <p:cNvSpPr/>
          <p:nvPr/>
        </p:nvSpPr>
        <p:spPr>
          <a:xfrm>
            <a:off x="4193212" y="174119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6" name="Google Shape;246;p6"/>
          <p:cNvSpPr/>
          <p:nvPr/>
        </p:nvSpPr>
        <p:spPr>
          <a:xfrm rot="10800000">
            <a:off x="8048789" y="173453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6"/>
          <p:cNvSpPr/>
          <p:nvPr/>
        </p:nvSpPr>
        <p:spPr>
          <a:xfrm>
            <a:off x="0" y="2474274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Google Shape;248;p6"/>
          <p:cNvSpPr/>
          <p:nvPr/>
        </p:nvSpPr>
        <p:spPr>
          <a:xfrm>
            <a:off x="4193212" y="2474274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9" name="Google Shape;249;p6"/>
          <p:cNvSpPr/>
          <p:nvPr/>
        </p:nvSpPr>
        <p:spPr>
          <a:xfrm rot="10800000">
            <a:off x="8048789" y="2473608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6"/>
          <p:cNvSpPr/>
          <p:nvPr/>
        </p:nvSpPr>
        <p:spPr>
          <a:xfrm>
            <a:off x="0" y="4681493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6"/>
          <p:cNvSpPr/>
          <p:nvPr/>
        </p:nvSpPr>
        <p:spPr>
          <a:xfrm>
            <a:off x="4193212" y="4681493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6"/>
          <p:cNvSpPr/>
          <p:nvPr/>
        </p:nvSpPr>
        <p:spPr>
          <a:xfrm rot="10800000">
            <a:off x="8048789" y="4680827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6"/>
          <p:cNvSpPr txBox="1">
            <a:spLocks noGrp="1"/>
          </p:cNvSpPr>
          <p:nvPr>
            <p:ph type="title"/>
          </p:nvPr>
        </p:nvSpPr>
        <p:spPr>
          <a:xfrm>
            <a:off x="3462875" y="593375"/>
            <a:ext cx="6896100" cy="1349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500"/>
              <a:buFont typeface="Fredoka One"/>
              <a:buNone/>
              <a:defRPr sz="4500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54" name="Google Shape;254;p6"/>
          <p:cNvSpPr txBox="1">
            <a:spLocks noGrp="1"/>
          </p:cNvSpPr>
          <p:nvPr>
            <p:ph type="body" idx="1"/>
          </p:nvPr>
        </p:nvSpPr>
        <p:spPr>
          <a:xfrm>
            <a:off x="2034125" y="2667000"/>
            <a:ext cx="9467700" cy="342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412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Dekko"/>
              <a:buChar char="●"/>
              <a:defRPr sz="2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1pPr>
            <a:lvl2pPr marL="914400" lvl="1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○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2pPr>
            <a:lvl3pPr marL="1371600" lvl="2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■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3pPr>
            <a:lvl4pPr marL="1828800" lvl="3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●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4pPr>
            <a:lvl5pPr marL="2286000" lvl="4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○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5pPr>
            <a:lvl6pPr marL="2743200" lvl="5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■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6pPr>
            <a:lvl7pPr marL="3200400" lvl="6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●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7pPr>
            <a:lvl8pPr marL="3657600" lvl="7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○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8pPr>
            <a:lvl9pPr marL="4114800" lvl="8" indent="-3810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FFFFFF"/>
              </a:buClr>
              <a:buSzPts val="2400"/>
              <a:buFont typeface="Dekko"/>
              <a:buChar char="■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>
            <a:endParaRPr/>
          </a:p>
        </p:txBody>
      </p:sp>
      <p:sp>
        <p:nvSpPr>
          <p:cNvPr id="255" name="Google Shape;255;p6"/>
          <p:cNvSpPr txBox="1"/>
          <p:nvPr/>
        </p:nvSpPr>
        <p:spPr>
          <a:xfrm rot="5400000" flipH="1">
            <a:off x="-679350" y="63010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4">
  <p:cSld name="CUSTOM_1_1">
    <p:bg>
      <p:bgPr>
        <a:solidFill>
          <a:srgbClr val="80A61D"/>
        </a:solidFill>
        <a:effectLst/>
      </p:bgPr>
    </p:bg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7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58" name="Google Shape;258;p7"/>
          <p:cNvSpPr/>
          <p:nvPr/>
        </p:nvSpPr>
        <p:spPr>
          <a:xfrm>
            <a:off x="0" y="174119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9" name="Google Shape;259;p7"/>
          <p:cNvSpPr/>
          <p:nvPr/>
        </p:nvSpPr>
        <p:spPr>
          <a:xfrm>
            <a:off x="4193212" y="174119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7"/>
          <p:cNvSpPr/>
          <p:nvPr/>
        </p:nvSpPr>
        <p:spPr>
          <a:xfrm rot="10800000">
            <a:off x="8048789" y="173453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7"/>
          <p:cNvSpPr/>
          <p:nvPr/>
        </p:nvSpPr>
        <p:spPr>
          <a:xfrm>
            <a:off x="0" y="2474274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7"/>
          <p:cNvSpPr/>
          <p:nvPr/>
        </p:nvSpPr>
        <p:spPr>
          <a:xfrm>
            <a:off x="4193212" y="2474274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7"/>
          <p:cNvSpPr/>
          <p:nvPr/>
        </p:nvSpPr>
        <p:spPr>
          <a:xfrm rot="10800000">
            <a:off x="8048789" y="2473608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7"/>
          <p:cNvSpPr/>
          <p:nvPr/>
        </p:nvSpPr>
        <p:spPr>
          <a:xfrm>
            <a:off x="0" y="4681493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7"/>
          <p:cNvSpPr/>
          <p:nvPr/>
        </p:nvSpPr>
        <p:spPr>
          <a:xfrm>
            <a:off x="4193212" y="4681493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Google Shape;266;p7"/>
          <p:cNvSpPr/>
          <p:nvPr/>
        </p:nvSpPr>
        <p:spPr>
          <a:xfrm rot="10800000">
            <a:off x="8048789" y="4680827"/>
            <a:ext cx="4062786" cy="2175728"/>
          </a:xfrm>
          <a:custGeom>
            <a:avLst/>
            <a:gdLst/>
            <a:ahLst/>
            <a:cxnLst/>
            <a:rect l="l" t="t" r="r" b="b"/>
            <a:pathLst>
              <a:path w="3323342" h="1783384" extrusionOk="0">
                <a:moveTo>
                  <a:pt x="1826826" y="1195988"/>
                </a:moveTo>
                <a:cubicBezTo>
                  <a:pt x="2007390" y="1195988"/>
                  <a:pt x="2153767" y="1327481"/>
                  <a:pt x="2153767" y="1489686"/>
                </a:cubicBezTo>
                <a:cubicBezTo>
                  <a:pt x="2153767" y="1651891"/>
                  <a:pt x="2007390" y="1783384"/>
                  <a:pt x="1826826" y="1783384"/>
                </a:cubicBezTo>
                <a:cubicBezTo>
                  <a:pt x="1646261" y="1783384"/>
                  <a:pt x="1499884" y="1651891"/>
                  <a:pt x="1499884" y="1489686"/>
                </a:cubicBezTo>
                <a:cubicBezTo>
                  <a:pt x="1499884" y="1327481"/>
                  <a:pt x="1646261" y="1195988"/>
                  <a:pt x="1826826" y="1195988"/>
                </a:cubicBezTo>
                <a:close/>
                <a:moveTo>
                  <a:pt x="2996401" y="1108181"/>
                </a:moveTo>
                <a:cubicBezTo>
                  <a:pt x="3176965" y="1108181"/>
                  <a:pt x="3323342" y="1239674"/>
                  <a:pt x="3323342" y="1401879"/>
                </a:cubicBezTo>
                <a:cubicBezTo>
                  <a:pt x="3323342" y="1564084"/>
                  <a:pt x="3176965" y="1695577"/>
                  <a:pt x="2996401" y="1695577"/>
                </a:cubicBezTo>
                <a:cubicBezTo>
                  <a:pt x="2815836" y="1695577"/>
                  <a:pt x="2669459" y="1564084"/>
                  <a:pt x="2669459" y="1401879"/>
                </a:cubicBezTo>
                <a:cubicBezTo>
                  <a:pt x="2669459" y="1239674"/>
                  <a:pt x="2815836" y="1108181"/>
                  <a:pt x="2996401" y="1108181"/>
                </a:cubicBezTo>
                <a:close/>
                <a:moveTo>
                  <a:pt x="443786" y="1055699"/>
                </a:moveTo>
                <a:cubicBezTo>
                  <a:pt x="624351" y="1055699"/>
                  <a:pt x="770727" y="1187192"/>
                  <a:pt x="770727" y="1349397"/>
                </a:cubicBezTo>
                <a:cubicBezTo>
                  <a:pt x="770727" y="1511602"/>
                  <a:pt x="624351" y="1643095"/>
                  <a:pt x="443786" y="1643095"/>
                </a:cubicBezTo>
                <a:cubicBezTo>
                  <a:pt x="263221" y="1643095"/>
                  <a:pt x="116844" y="1511602"/>
                  <a:pt x="116844" y="1349397"/>
                </a:cubicBezTo>
                <a:cubicBezTo>
                  <a:pt x="116844" y="1187192"/>
                  <a:pt x="263221" y="1055699"/>
                  <a:pt x="443786" y="1055699"/>
                </a:cubicBezTo>
                <a:close/>
                <a:moveTo>
                  <a:pt x="1325741" y="461238"/>
                </a:moveTo>
                <a:cubicBezTo>
                  <a:pt x="1506306" y="461238"/>
                  <a:pt x="1652682" y="592731"/>
                  <a:pt x="1652682" y="754936"/>
                </a:cubicBezTo>
                <a:cubicBezTo>
                  <a:pt x="1652682" y="917141"/>
                  <a:pt x="1506306" y="1048634"/>
                  <a:pt x="1325741" y="1048634"/>
                </a:cubicBezTo>
                <a:cubicBezTo>
                  <a:pt x="1145175" y="1048634"/>
                  <a:pt x="998800" y="917141"/>
                  <a:pt x="998800" y="754936"/>
                </a:cubicBezTo>
                <a:cubicBezTo>
                  <a:pt x="998800" y="592731"/>
                  <a:pt x="1145175" y="461238"/>
                  <a:pt x="1325741" y="461238"/>
                </a:cubicBezTo>
                <a:close/>
                <a:moveTo>
                  <a:pt x="2434644" y="222041"/>
                </a:moveTo>
                <a:cubicBezTo>
                  <a:pt x="2615209" y="222041"/>
                  <a:pt x="2761586" y="353534"/>
                  <a:pt x="2761586" y="515739"/>
                </a:cubicBezTo>
                <a:cubicBezTo>
                  <a:pt x="2761586" y="677944"/>
                  <a:pt x="2615209" y="809437"/>
                  <a:pt x="2434644" y="809437"/>
                </a:cubicBezTo>
                <a:cubicBezTo>
                  <a:pt x="2254079" y="809437"/>
                  <a:pt x="2107703" y="677944"/>
                  <a:pt x="2107703" y="515739"/>
                </a:cubicBezTo>
                <a:cubicBezTo>
                  <a:pt x="2107703" y="353534"/>
                  <a:pt x="2254079" y="222041"/>
                  <a:pt x="2434644" y="222041"/>
                </a:cubicBezTo>
                <a:close/>
                <a:moveTo>
                  <a:pt x="326941" y="0"/>
                </a:moveTo>
                <a:cubicBezTo>
                  <a:pt x="507506" y="0"/>
                  <a:pt x="653882" y="131493"/>
                  <a:pt x="653882" y="293698"/>
                </a:cubicBezTo>
                <a:cubicBezTo>
                  <a:pt x="653882" y="455903"/>
                  <a:pt x="507506" y="587396"/>
                  <a:pt x="326941" y="587396"/>
                </a:cubicBezTo>
                <a:cubicBezTo>
                  <a:pt x="146376" y="587396"/>
                  <a:pt x="0" y="455903"/>
                  <a:pt x="0" y="293698"/>
                </a:cubicBezTo>
                <a:cubicBezTo>
                  <a:pt x="0" y="131493"/>
                  <a:pt x="146376" y="0"/>
                  <a:pt x="326941" y="0"/>
                </a:cubicBez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67" name="Google Shape;267;p7"/>
          <p:cNvGrpSpPr/>
          <p:nvPr/>
        </p:nvGrpSpPr>
        <p:grpSpPr>
          <a:xfrm>
            <a:off x="1447985" y="375711"/>
            <a:ext cx="10208133" cy="6106585"/>
            <a:chOff x="5582189" y="-750031"/>
            <a:chExt cx="1442805" cy="1021869"/>
          </a:xfrm>
        </p:grpSpPr>
        <p:sp>
          <p:nvSpPr>
            <p:cNvPr id="268" name="Google Shape;268;p7"/>
            <p:cNvSpPr/>
            <p:nvPr/>
          </p:nvSpPr>
          <p:spPr>
            <a:xfrm>
              <a:off x="5582189" y="-750031"/>
              <a:ext cx="1442805" cy="1021869"/>
            </a:xfrm>
            <a:custGeom>
              <a:avLst/>
              <a:gdLst/>
              <a:ahLst/>
              <a:cxnLst/>
              <a:rect l="l" t="t" r="r" b="b"/>
              <a:pathLst>
                <a:path w="1339030" h="948370" extrusionOk="0">
                  <a:moveTo>
                    <a:pt x="542538" y="0"/>
                  </a:moveTo>
                  <a:cubicBezTo>
                    <a:pt x="651347" y="0"/>
                    <a:pt x="747281" y="55130"/>
                    <a:pt x="803929" y="138981"/>
                  </a:cubicBezTo>
                  <a:lnTo>
                    <a:pt x="831770" y="190273"/>
                  </a:lnTo>
                  <a:lnTo>
                    <a:pt x="839989" y="185811"/>
                  </a:lnTo>
                  <a:cubicBezTo>
                    <a:pt x="868874" y="173594"/>
                    <a:pt x="900631" y="166838"/>
                    <a:pt x="933966" y="166838"/>
                  </a:cubicBezTo>
                  <a:cubicBezTo>
                    <a:pt x="1067306" y="166838"/>
                    <a:pt x="1175400" y="274932"/>
                    <a:pt x="1175400" y="408272"/>
                  </a:cubicBezTo>
                  <a:lnTo>
                    <a:pt x="1164081" y="464336"/>
                  </a:lnTo>
                  <a:lnTo>
                    <a:pt x="1193647" y="467316"/>
                  </a:lnTo>
                  <a:cubicBezTo>
                    <a:pt x="1276617" y="484294"/>
                    <a:pt x="1339030" y="557706"/>
                    <a:pt x="1339030" y="645695"/>
                  </a:cubicBezTo>
                  <a:cubicBezTo>
                    <a:pt x="1339030" y="695975"/>
                    <a:pt x="1318650" y="741494"/>
                    <a:pt x="1285701" y="774444"/>
                  </a:cubicBezTo>
                  <a:lnTo>
                    <a:pt x="1275364" y="781413"/>
                  </a:lnTo>
                  <a:lnTo>
                    <a:pt x="1273090" y="784885"/>
                  </a:lnTo>
                  <a:cubicBezTo>
                    <a:pt x="1215329" y="846257"/>
                    <a:pt x="1047438" y="943490"/>
                    <a:pt x="737449" y="948088"/>
                  </a:cubicBezTo>
                  <a:cubicBezTo>
                    <a:pt x="52010" y="958254"/>
                    <a:pt x="-61448" y="692216"/>
                    <a:pt x="25179" y="500513"/>
                  </a:cubicBezTo>
                  <a:cubicBezTo>
                    <a:pt x="46836" y="452587"/>
                    <a:pt x="90551" y="422910"/>
                    <a:pt x="147300" y="405727"/>
                  </a:cubicBezTo>
                  <a:lnTo>
                    <a:pt x="237003" y="389348"/>
                  </a:lnTo>
                  <a:lnTo>
                    <a:pt x="233715" y="378756"/>
                  </a:lnTo>
                  <a:cubicBezTo>
                    <a:pt x="229516" y="358236"/>
                    <a:pt x="227311" y="336989"/>
                    <a:pt x="227311" y="315227"/>
                  </a:cubicBezTo>
                  <a:cubicBezTo>
                    <a:pt x="227311" y="141132"/>
                    <a:pt x="368443" y="0"/>
                    <a:pt x="542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9" name="Google Shape;269;p7"/>
            <p:cNvSpPr/>
            <p:nvPr/>
          </p:nvSpPr>
          <p:spPr>
            <a:xfrm>
              <a:off x="5605882" y="-89615"/>
              <a:ext cx="1377556" cy="327426"/>
            </a:xfrm>
            <a:custGeom>
              <a:avLst/>
              <a:gdLst/>
              <a:ahLst/>
              <a:cxnLst/>
              <a:rect l="l" t="t" r="r" b="b"/>
              <a:pathLst>
                <a:path w="1302653" h="331571" extrusionOk="0">
                  <a:moveTo>
                    <a:pt x="0" y="0"/>
                  </a:moveTo>
                  <a:lnTo>
                    <a:pt x="26333" y="37194"/>
                  </a:lnTo>
                  <a:cubicBezTo>
                    <a:pt x="127528" y="157420"/>
                    <a:pt x="358088" y="249466"/>
                    <a:pt x="792610" y="243021"/>
                  </a:cubicBezTo>
                  <a:cubicBezTo>
                    <a:pt x="1010957" y="239783"/>
                    <a:pt x="1166748" y="195763"/>
                    <a:pt x="1268779" y="146318"/>
                  </a:cubicBezTo>
                  <a:lnTo>
                    <a:pt x="1302653" y="127764"/>
                  </a:lnTo>
                  <a:lnTo>
                    <a:pt x="1282507" y="157645"/>
                  </a:lnTo>
                  <a:lnTo>
                    <a:pt x="1272170" y="164614"/>
                  </a:lnTo>
                  <a:lnTo>
                    <a:pt x="1269896" y="168086"/>
                  </a:lnTo>
                  <a:cubicBezTo>
                    <a:pt x="1212135" y="229458"/>
                    <a:pt x="1044244" y="326691"/>
                    <a:pt x="734255" y="331289"/>
                  </a:cubicBezTo>
                  <a:cubicBezTo>
                    <a:pt x="220176" y="338914"/>
                    <a:pt x="27836" y="191173"/>
                    <a:pt x="342" y="3595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0" name="Google Shape;270;p7"/>
          <p:cNvSpPr txBox="1">
            <a:spLocks noGrp="1"/>
          </p:cNvSpPr>
          <p:nvPr>
            <p:ph type="title"/>
          </p:nvPr>
        </p:nvSpPr>
        <p:spPr>
          <a:xfrm>
            <a:off x="3709511" y="593375"/>
            <a:ext cx="6063600" cy="1349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Fredoka One"/>
              <a:buNone/>
              <a:defRPr sz="4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271" name="Google Shape;271;p7"/>
          <p:cNvSpPr txBox="1">
            <a:spLocks noGrp="1"/>
          </p:cNvSpPr>
          <p:nvPr>
            <p:ph type="body" idx="1"/>
          </p:nvPr>
        </p:nvSpPr>
        <p:spPr>
          <a:xfrm>
            <a:off x="2453225" y="2667000"/>
            <a:ext cx="8325000" cy="342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4127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Dekko"/>
              <a:buChar char="●"/>
              <a:defRPr sz="2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1pPr>
            <a:lvl2pPr marL="91440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○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2pPr>
            <a:lvl3pPr marL="137160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■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3pPr>
            <a:lvl4pPr marL="182880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●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4pPr>
            <a:lvl5pPr marL="228600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○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5pPr>
            <a:lvl6pPr marL="274320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■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6pPr>
            <a:lvl7pPr marL="320040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●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7pPr>
            <a:lvl8pPr marL="365760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○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8pPr>
            <a:lvl9pPr marL="411480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Dekko"/>
              <a:buChar char="■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>
            <a:endParaRPr/>
          </a:p>
        </p:txBody>
      </p:sp>
      <p:sp>
        <p:nvSpPr>
          <p:cNvPr id="272" name="Google Shape;272;p7"/>
          <p:cNvSpPr txBox="1"/>
          <p:nvPr/>
        </p:nvSpPr>
        <p:spPr>
          <a:xfrm rot="5400000" flipH="1">
            <a:off x="-679350" y="63010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5">
  <p:cSld name="CUSTOM_2">
    <p:bg>
      <p:bgPr>
        <a:solidFill>
          <a:srgbClr val="8153A5"/>
        </a:solidFill>
        <a:effectLst/>
      </p:bgPr>
    </p:bg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8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75" name="Google Shape;275;p8"/>
          <p:cNvSpPr/>
          <p:nvPr/>
        </p:nvSpPr>
        <p:spPr>
          <a:xfrm rot="1188020" flipH="1">
            <a:off x="-453149" y="-1385871"/>
            <a:ext cx="13301352" cy="9759130"/>
          </a:xfrm>
          <a:custGeom>
            <a:avLst/>
            <a:gdLst/>
            <a:ahLst/>
            <a:cxnLst/>
            <a:rect l="l" t="t" r="r" b="b"/>
            <a:pathLst>
              <a:path w="3611821" h="3157846" extrusionOk="0">
                <a:moveTo>
                  <a:pt x="77209" y="1740504"/>
                </a:moveTo>
                <a:lnTo>
                  <a:pt x="77209" y="1954848"/>
                </a:lnTo>
                <a:lnTo>
                  <a:pt x="0" y="1922003"/>
                </a:lnTo>
                <a:close/>
                <a:moveTo>
                  <a:pt x="458273" y="844721"/>
                </a:moveTo>
                <a:lnTo>
                  <a:pt x="458274" y="2116952"/>
                </a:lnTo>
                <a:lnTo>
                  <a:pt x="342243" y="2067593"/>
                </a:lnTo>
                <a:lnTo>
                  <a:pt x="342243" y="1117477"/>
                </a:lnTo>
                <a:close/>
                <a:moveTo>
                  <a:pt x="3283275" y="1048886"/>
                </a:moveTo>
                <a:lnTo>
                  <a:pt x="3611821" y="1188648"/>
                </a:lnTo>
                <a:lnTo>
                  <a:pt x="3611821" y="1496640"/>
                </a:lnTo>
                <a:lnTo>
                  <a:pt x="3283276" y="2268965"/>
                </a:lnTo>
                <a:close/>
                <a:moveTo>
                  <a:pt x="2887553" y="880546"/>
                </a:moveTo>
                <a:lnTo>
                  <a:pt x="3003583" y="929905"/>
                </a:lnTo>
                <a:lnTo>
                  <a:pt x="3003582" y="2926453"/>
                </a:lnTo>
                <a:lnTo>
                  <a:pt x="2905148" y="3157846"/>
                </a:lnTo>
                <a:lnTo>
                  <a:pt x="2887554" y="3150362"/>
                </a:lnTo>
                <a:close/>
                <a:moveTo>
                  <a:pt x="2410004" y="677398"/>
                </a:moveTo>
                <a:lnTo>
                  <a:pt x="2607864" y="761567"/>
                </a:lnTo>
                <a:lnTo>
                  <a:pt x="2607864" y="3031383"/>
                </a:lnTo>
                <a:lnTo>
                  <a:pt x="2410004" y="2947213"/>
                </a:lnTo>
                <a:close/>
                <a:moveTo>
                  <a:pt x="1853066" y="440478"/>
                </a:moveTo>
                <a:lnTo>
                  <a:pt x="2181610" y="580240"/>
                </a:lnTo>
                <a:lnTo>
                  <a:pt x="2181610" y="2850055"/>
                </a:lnTo>
                <a:lnTo>
                  <a:pt x="1853066" y="2710293"/>
                </a:lnTo>
                <a:close/>
                <a:moveTo>
                  <a:pt x="1545280" y="309547"/>
                </a:moveTo>
                <a:lnTo>
                  <a:pt x="1661310" y="358906"/>
                </a:lnTo>
                <a:lnTo>
                  <a:pt x="1661310" y="2628721"/>
                </a:lnTo>
                <a:lnTo>
                  <a:pt x="1545280" y="2579362"/>
                </a:lnTo>
                <a:close/>
                <a:moveTo>
                  <a:pt x="1148339" y="140689"/>
                </a:moveTo>
                <a:lnTo>
                  <a:pt x="1346200" y="224859"/>
                </a:lnTo>
                <a:lnTo>
                  <a:pt x="1346201" y="2494674"/>
                </a:lnTo>
                <a:lnTo>
                  <a:pt x="1148340" y="2410505"/>
                </a:lnTo>
                <a:close/>
                <a:moveTo>
                  <a:pt x="817615" y="0"/>
                </a:moveTo>
                <a:lnTo>
                  <a:pt x="956587" y="59118"/>
                </a:lnTo>
                <a:lnTo>
                  <a:pt x="956587" y="2328933"/>
                </a:lnTo>
                <a:lnTo>
                  <a:pt x="628042" y="2189171"/>
                </a:lnTo>
                <a:lnTo>
                  <a:pt x="628042" y="445638"/>
                </a:lnTo>
                <a:close/>
              </a:path>
            </a:pathLst>
          </a:custGeom>
          <a:solidFill>
            <a:srgbClr val="000000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8"/>
          <p:cNvSpPr txBox="1">
            <a:spLocks noGrp="1"/>
          </p:cNvSpPr>
          <p:nvPr>
            <p:ph type="title"/>
          </p:nvPr>
        </p:nvSpPr>
        <p:spPr>
          <a:xfrm>
            <a:off x="3462875" y="593375"/>
            <a:ext cx="6896100" cy="1349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4500"/>
              <a:buFont typeface="Fredoka One"/>
              <a:buNone/>
              <a:defRPr sz="4500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45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277" name="Google Shape;277;p8"/>
          <p:cNvSpPr txBox="1">
            <a:spLocks noGrp="1"/>
          </p:cNvSpPr>
          <p:nvPr>
            <p:ph type="body" idx="1"/>
          </p:nvPr>
        </p:nvSpPr>
        <p:spPr>
          <a:xfrm>
            <a:off x="2034125" y="2667000"/>
            <a:ext cx="9467700" cy="342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41275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900"/>
              <a:buFont typeface="Dekko"/>
              <a:buChar char="●"/>
              <a:defRPr sz="2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1pPr>
            <a:lvl2pPr marL="914400" lvl="1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○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2pPr>
            <a:lvl3pPr marL="1371600" lvl="2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■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3pPr>
            <a:lvl4pPr marL="1828800" lvl="3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●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4pPr>
            <a:lvl5pPr marL="2286000" lvl="4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○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5pPr>
            <a:lvl6pPr marL="2743200" lvl="5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■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6pPr>
            <a:lvl7pPr marL="3200400" lvl="6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●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7pPr>
            <a:lvl8pPr marL="3657600" lvl="7" indent="-381000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○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8pPr>
            <a:lvl9pPr marL="4114800" lvl="8" indent="-381000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FFFFFF"/>
              </a:buClr>
              <a:buSzPts val="2400"/>
              <a:buFont typeface="Dekko"/>
              <a:buChar char="■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>
            <a:endParaRPr/>
          </a:p>
        </p:txBody>
      </p:sp>
      <p:sp>
        <p:nvSpPr>
          <p:cNvPr id="278" name="Google Shape;278;p8"/>
          <p:cNvSpPr txBox="1"/>
          <p:nvPr/>
        </p:nvSpPr>
        <p:spPr>
          <a:xfrm rot="5400000" flipH="1">
            <a:off x="-679350" y="63010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6">
  <p:cSld name="CUSTOM_2_1">
    <p:bg>
      <p:bgPr>
        <a:solidFill>
          <a:srgbClr val="8153A5"/>
        </a:solidFill>
        <a:effectLst/>
      </p:bgPr>
    </p:bg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2"/>
                </a:solidFill>
              </a:defRPr>
            </a:lvl1pPr>
            <a:lvl2pPr lvl="1" algn="r" rtl="0">
              <a:buNone/>
              <a:defRPr sz="1300">
                <a:solidFill>
                  <a:schemeClr val="dk2"/>
                </a:solidFill>
              </a:defRPr>
            </a:lvl2pPr>
            <a:lvl3pPr lvl="2" algn="r" rtl="0">
              <a:buNone/>
              <a:defRPr sz="1300">
                <a:solidFill>
                  <a:schemeClr val="dk2"/>
                </a:solidFill>
              </a:defRPr>
            </a:lvl3pPr>
            <a:lvl4pPr lvl="3" algn="r" rtl="0">
              <a:buNone/>
              <a:defRPr sz="1300">
                <a:solidFill>
                  <a:schemeClr val="dk2"/>
                </a:solidFill>
              </a:defRPr>
            </a:lvl4pPr>
            <a:lvl5pPr lvl="4" algn="r" rtl="0">
              <a:buNone/>
              <a:defRPr sz="1300">
                <a:solidFill>
                  <a:schemeClr val="dk2"/>
                </a:solidFill>
              </a:defRPr>
            </a:lvl5pPr>
            <a:lvl6pPr lvl="5" algn="r" rtl="0">
              <a:buNone/>
              <a:defRPr sz="1300">
                <a:solidFill>
                  <a:schemeClr val="dk2"/>
                </a:solidFill>
              </a:defRPr>
            </a:lvl6pPr>
            <a:lvl7pPr lvl="6" algn="r" rtl="0">
              <a:buNone/>
              <a:defRPr sz="1300">
                <a:solidFill>
                  <a:schemeClr val="dk2"/>
                </a:solidFill>
              </a:defRPr>
            </a:lvl7pPr>
            <a:lvl8pPr lvl="7" algn="r" rtl="0">
              <a:buNone/>
              <a:defRPr sz="1300">
                <a:solidFill>
                  <a:schemeClr val="dk2"/>
                </a:solidFill>
              </a:defRPr>
            </a:lvl8pPr>
            <a:lvl9pPr lvl="8" algn="r" rtl="0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81" name="Google Shape;281;p9"/>
          <p:cNvSpPr/>
          <p:nvPr/>
        </p:nvSpPr>
        <p:spPr>
          <a:xfrm rot="1188020" flipH="1">
            <a:off x="-453149" y="-1385871"/>
            <a:ext cx="13301352" cy="9759130"/>
          </a:xfrm>
          <a:custGeom>
            <a:avLst/>
            <a:gdLst/>
            <a:ahLst/>
            <a:cxnLst/>
            <a:rect l="l" t="t" r="r" b="b"/>
            <a:pathLst>
              <a:path w="3611821" h="3157846" extrusionOk="0">
                <a:moveTo>
                  <a:pt x="77209" y="1740504"/>
                </a:moveTo>
                <a:lnTo>
                  <a:pt x="77209" y="1954848"/>
                </a:lnTo>
                <a:lnTo>
                  <a:pt x="0" y="1922003"/>
                </a:lnTo>
                <a:close/>
                <a:moveTo>
                  <a:pt x="458273" y="844721"/>
                </a:moveTo>
                <a:lnTo>
                  <a:pt x="458274" y="2116952"/>
                </a:lnTo>
                <a:lnTo>
                  <a:pt x="342243" y="2067593"/>
                </a:lnTo>
                <a:lnTo>
                  <a:pt x="342243" y="1117477"/>
                </a:lnTo>
                <a:close/>
                <a:moveTo>
                  <a:pt x="3283275" y="1048886"/>
                </a:moveTo>
                <a:lnTo>
                  <a:pt x="3611821" y="1188648"/>
                </a:lnTo>
                <a:lnTo>
                  <a:pt x="3611821" y="1496640"/>
                </a:lnTo>
                <a:lnTo>
                  <a:pt x="3283276" y="2268965"/>
                </a:lnTo>
                <a:close/>
                <a:moveTo>
                  <a:pt x="2887553" y="880546"/>
                </a:moveTo>
                <a:lnTo>
                  <a:pt x="3003583" y="929905"/>
                </a:lnTo>
                <a:lnTo>
                  <a:pt x="3003582" y="2926453"/>
                </a:lnTo>
                <a:lnTo>
                  <a:pt x="2905148" y="3157846"/>
                </a:lnTo>
                <a:lnTo>
                  <a:pt x="2887554" y="3150362"/>
                </a:lnTo>
                <a:close/>
                <a:moveTo>
                  <a:pt x="2410004" y="677398"/>
                </a:moveTo>
                <a:lnTo>
                  <a:pt x="2607864" y="761567"/>
                </a:lnTo>
                <a:lnTo>
                  <a:pt x="2607864" y="3031383"/>
                </a:lnTo>
                <a:lnTo>
                  <a:pt x="2410004" y="2947213"/>
                </a:lnTo>
                <a:close/>
                <a:moveTo>
                  <a:pt x="1853066" y="440478"/>
                </a:moveTo>
                <a:lnTo>
                  <a:pt x="2181610" y="580240"/>
                </a:lnTo>
                <a:lnTo>
                  <a:pt x="2181610" y="2850055"/>
                </a:lnTo>
                <a:lnTo>
                  <a:pt x="1853066" y="2710293"/>
                </a:lnTo>
                <a:close/>
                <a:moveTo>
                  <a:pt x="1545280" y="309547"/>
                </a:moveTo>
                <a:lnTo>
                  <a:pt x="1661310" y="358906"/>
                </a:lnTo>
                <a:lnTo>
                  <a:pt x="1661310" y="2628721"/>
                </a:lnTo>
                <a:lnTo>
                  <a:pt x="1545280" y="2579362"/>
                </a:lnTo>
                <a:close/>
                <a:moveTo>
                  <a:pt x="1148339" y="140689"/>
                </a:moveTo>
                <a:lnTo>
                  <a:pt x="1346200" y="224859"/>
                </a:lnTo>
                <a:lnTo>
                  <a:pt x="1346201" y="2494674"/>
                </a:lnTo>
                <a:lnTo>
                  <a:pt x="1148340" y="2410505"/>
                </a:lnTo>
                <a:close/>
                <a:moveTo>
                  <a:pt x="817615" y="0"/>
                </a:moveTo>
                <a:lnTo>
                  <a:pt x="956587" y="59118"/>
                </a:lnTo>
                <a:lnTo>
                  <a:pt x="956587" y="2328933"/>
                </a:lnTo>
                <a:lnTo>
                  <a:pt x="628042" y="2189171"/>
                </a:lnTo>
                <a:lnTo>
                  <a:pt x="628042" y="445638"/>
                </a:lnTo>
                <a:close/>
              </a:path>
            </a:pathLst>
          </a:custGeom>
          <a:solidFill>
            <a:srgbClr val="000000">
              <a:alpha val="1341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282" name="Google Shape;282;p9"/>
          <p:cNvGrpSpPr/>
          <p:nvPr/>
        </p:nvGrpSpPr>
        <p:grpSpPr>
          <a:xfrm>
            <a:off x="1447985" y="375711"/>
            <a:ext cx="10208133" cy="6106585"/>
            <a:chOff x="5582189" y="-750031"/>
            <a:chExt cx="1442805" cy="1021869"/>
          </a:xfrm>
        </p:grpSpPr>
        <p:sp>
          <p:nvSpPr>
            <p:cNvPr id="283" name="Google Shape;283;p9"/>
            <p:cNvSpPr/>
            <p:nvPr/>
          </p:nvSpPr>
          <p:spPr>
            <a:xfrm>
              <a:off x="5582189" y="-750031"/>
              <a:ext cx="1442805" cy="1021869"/>
            </a:xfrm>
            <a:custGeom>
              <a:avLst/>
              <a:gdLst/>
              <a:ahLst/>
              <a:cxnLst/>
              <a:rect l="l" t="t" r="r" b="b"/>
              <a:pathLst>
                <a:path w="1339030" h="948370" extrusionOk="0">
                  <a:moveTo>
                    <a:pt x="542538" y="0"/>
                  </a:moveTo>
                  <a:cubicBezTo>
                    <a:pt x="651347" y="0"/>
                    <a:pt x="747281" y="55130"/>
                    <a:pt x="803929" y="138981"/>
                  </a:cubicBezTo>
                  <a:lnTo>
                    <a:pt x="831770" y="190273"/>
                  </a:lnTo>
                  <a:lnTo>
                    <a:pt x="839989" y="185811"/>
                  </a:lnTo>
                  <a:cubicBezTo>
                    <a:pt x="868874" y="173594"/>
                    <a:pt x="900631" y="166838"/>
                    <a:pt x="933966" y="166838"/>
                  </a:cubicBezTo>
                  <a:cubicBezTo>
                    <a:pt x="1067306" y="166838"/>
                    <a:pt x="1175400" y="274932"/>
                    <a:pt x="1175400" y="408272"/>
                  </a:cubicBezTo>
                  <a:lnTo>
                    <a:pt x="1164081" y="464336"/>
                  </a:lnTo>
                  <a:lnTo>
                    <a:pt x="1193647" y="467316"/>
                  </a:lnTo>
                  <a:cubicBezTo>
                    <a:pt x="1276617" y="484294"/>
                    <a:pt x="1339030" y="557706"/>
                    <a:pt x="1339030" y="645695"/>
                  </a:cubicBezTo>
                  <a:cubicBezTo>
                    <a:pt x="1339030" y="695975"/>
                    <a:pt x="1318650" y="741494"/>
                    <a:pt x="1285701" y="774444"/>
                  </a:cubicBezTo>
                  <a:lnTo>
                    <a:pt x="1275364" y="781413"/>
                  </a:lnTo>
                  <a:lnTo>
                    <a:pt x="1273090" y="784885"/>
                  </a:lnTo>
                  <a:cubicBezTo>
                    <a:pt x="1215329" y="846257"/>
                    <a:pt x="1047438" y="943490"/>
                    <a:pt x="737449" y="948088"/>
                  </a:cubicBezTo>
                  <a:cubicBezTo>
                    <a:pt x="52010" y="958254"/>
                    <a:pt x="-61448" y="692216"/>
                    <a:pt x="25179" y="500513"/>
                  </a:cubicBezTo>
                  <a:cubicBezTo>
                    <a:pt x="46836" y="452587"/>
                    <a:pt x="90551" y="422910"/>
                    <a:pt x="147300" y="405727"/>
                  </a:cubicBezTo>
                  <a:lnTo>
                    <a:pt x="237003" y="389348"/>
                  </a:lnTo>
                  <a:lnTo>
                    <a:pt x="233715" y="378756"/>
                  </a:lnTo>
                  <a:cubicBezTo>
                    <a:pt x="229516" y="358236"/>
                    <a:pt x="227311" y="336989"/>
                    <a:pt x="227311" y="315227"/>
                  </a:cubicBezTo>
                  <a:cubicBezTo>
                    <a:pt x="227311" y="141132"/>
                    <a:pt x="368443" y="0"/>
                    <a:pt x="54253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4" name="Google Shape;284;p9"/>
            <p:cNvSpPr/>
            <p:nvPr/>
          </p:nvSpPr>
          <p:spPr>
            <a:xfrm>
              <a:off x="5605882" y="-89615"/>
              <a:ext cx="1377556" cy="327426"/>
            </a:xfrm>
            <a:custGeom>
              <a:avLst/>
              <a:gdLst/>
              <a:ahLst/>
              <a:cxnLst/>
              <a:rect l="l" t="t" r="r" b="b"/>
              <a:pathLst>
                <a:path w="1302653" h="331571" extrusionOk="0">
                  <a:moveTo>
                    <a:pt x="0" y="0"/>
                  </a:moveTo>
                  <a:lnTo>
                    <a:pt x="26333" y="37194"/>
                  </a:lnTo>
                  <a:cubicBezTo>
                    <a:pt x="127528" y="157420"/>
                    <a:pt x="358088" y="249466"/>
                    <a:pt x="792610" y="243021"/>
                  </a:cubicBezTo>
                  <a:cubicBezTo>
                    <a:pt x="1010957" y="239783"/>
                    <a:pt x="1166748" y="195763"/>
                    <a:pt x="1268779" y="146318"/>
                  </a:cubicBezTo>
                  <a:lnTo>
                    <a:pt x="1302653" y="127764"/>
                  </a:lnTo>
                  <a:lnTo>
                    <a:pt x="1282507" y="157645"/>
                  </a:lnTo>
                  <a:lnTo>
                    <a:pt x="1272170" y="164614"/>
                  </a:lnTo>
                  <a:lnTo>
                    <a:pt x="1269896" y="168086"/>
                  </a:lnTo>
                  <a:cubicBezTo>
                    <a:pt x="1212135" y="229458"/>
                    <a:pt x="1044244" y="326691"/>
                    <a:pt x="734255" y="331289"/>
                  </a:cubicBezTo>
                  <a:cubicBezTo>
                    <a:pt x="220176" y="338914"/>
                    <a:pt x="27836" y="191173"/>
                    <a:pt x="342" y="35952"/>
                  </a:cubicBezTo>
                  <a:close/>
                </a:path>
              </a:pathLst>
            </a:custGeom>
            <a:solidFill>
              <a:srgbClr val="D8D8D8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800"/>
                <a:buFont typeface="Calibri"/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85" name="Google Shape;285;p9"/>
          <p:cNvSpPr txBox="1">
            <a:spLocks noGrp="1"/>
          </p:cNvSpPr>
          <p:nvPr>
            <p:ph type="title"/>
          </p:nvPr>
        </p:nvSpPr>
        <p:spPr>
          <a:xfrm>
            <a:off x="3709511" y="593375"/>
            <a:ext cx="6063600" cy="1349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Fredoka One"/>
              <a:buNone/>
              <a:defRPr sz="4500">
                <a:solidFill>
                  <a:schemeClr val="dk1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>
            <a:endParaRPr/>
          </a:p>
        </p:txBody>
      </p:sp>
      <p:sp>
        <p:nvSpPr>
          <p:cNvPr id="286" name="Google Shape;286;p9"/>
          <p:cNvSpPr txBox="1">
            <a:spLocks noGrp="1"/>
          </p:cNvSpPr>
          <p:nvPr>
            <p:ph type="body" idx="1"/>
          </p:nvPr>
        </p:nvSpPr>
        <p:spPr>
          <a:xfrm>
            <a:off x="2453225" y="2667000"/>
            <a:ext cx="8325000" cy="3424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41275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Dekko"/>
              <a:buChar char="●"/>
              <a:defRPr sz="29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1pPr>
            <a:lvl2pPr marL="914400" lvl="1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○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2pPr>
            <a:lvl3pPr marL="1371600" lvl="2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■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3pPr>
            <a:lvl4pPr marL="1828800" lvl="3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●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4pPr>
            <a:lvl5pPr marL="2286000" lvl="4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○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5pPr>
            <a:lvl6pPr marL="2743200" lvl="5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■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6pPr>
            <a:lvl7pPr marL="3200400" lvl="6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●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7pPr>
            <a:lvl8pPr marL="3657600" lvl="7" indent="-381000" algn="ctr" rtl="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Dekko"/>
              <a:buChar char="○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8pPr>
            <a:lvl9pPr marL="4114800" lvl="8" indent="-381000" algn="ctr" rtl="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chemeClr val="dk1"/>
              </a:buClr>
              <a:buSzPts val="2400"/>
              <a:buFont typeface="Dekko"/>
              <a:buChar char="■"/>
              <a:defRPr sz="2400">
                <a:solidFill>
                  <a:schemeClr val="dk1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>
            <a:endParaRPr/>
          </a:p>
        </p:txBody>
      </p:sp>
      <p:sp>
        <p:nvSpPr>
          <p:cNvPr id="287" name="Google Shape;287;p9"/>
          <p:cNvSpPr txBox="1"/>
          <p:nvPr/>
        </p:nvSpPr>
        <p:spPr>
          <a:xfrm rot="5400000" flipH="1">
            <a:off x="-679350" y="63010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>
          <a:gsLst>
            <a:gs pos="0">
              <a:srgbClr val="37A0EB"/>
            </a:gs>
            <a:gs pos="100000">
              <a:srgbClr val="145A8B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700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700"/>
              <a:buFont typeface="Fredoka One"/>
              <a:buNone/>
              <a:defRPr sz="3700">
                <a:solidFill>
                  <a:srgbClr val="FFFFFF"/>
                </a:solidFill>
                <a:latin typeface="Fredoka One"/>
                <a:ea typeface="Fredoka One"/>
                <a:cs typeface="Fredoka One"/>
                <a:sym typeface="Fredoka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None/>
              <a:defRPr sz="37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7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>
            <a:lvl1pPr marL="457200" lvl="0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Dekko"/>
              <a:buChar char="●"/>
              <a:defRPr sz="24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1pPr>
            <a:lvl2pPr marL="914400" lvl="1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Dekko"/>
              <a:buChar char="○"/>
              <a:defRPr sz="1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2pPr>
            <a:lvl3pPr marL="1371600" lvl="2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Dekko"/>
              <a:buChar char="■"/>
              <a:defRPr sz="1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3pPr>
            <a:lvl4pPr marL="1828800" lvl="3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Dekko"/>
              <a:buChar char="●"/>
              <a:defRPr sz="1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4pPr>
            <a:lvl5pPr marL="2286000" lvl="4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Dekko"/>
              <a:buChar char="○"/>
              <a:defRPr sz="1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5pPr>
            <a:lvl6pPr marL="2743200" lvl="5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Dekko"/>
              <a:buChar char="■"/>
              <a:defRPr sz="1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6pPr>
            <a:lvl7pPr marL="3200400" lvl="6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Dekko"/>
              <a:buChar char="●"/>
              <a:defRPr sz="1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7pPr>
            <a:lvl8pPr marL="3657600" lvl="7" indent="-349250">
              <a:lnSpc>
                <a:spcPct val="115000"/>
              </a:lnSpc>
              <a:spcBef>
                <a:spcPts val="2100"/>
              </a:spcBef>
              <a:spcAft>
                <a:spcPts val="0"/>
              </a:spcAft>
              <a:buClr>
                <a:srgbClr val="FFFFFF"/>
              </a:buClr>
              <a:buSzPts val="1900"/>
              <a:buFont typeface="Dekko"/>
              <a:buChar char="○"/>
              <a:defRPr sz="1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8pPr>
            <a:lvl9pPr marL="4114800" lvl="8" indent="-349250">
              <a:lnSpc>
                <a:spcPct val="115000"/>
              </a:lnSpc>
              <a:spcBef>
                <a:spcPts val="2100"/>
              </a:spcBef>
              <a:spcAft>
                <a:spcPts val="2100"/>
              </a:spcAft>
              <a:buClr>
                <a:srgbClr val="FFFFFF"/>
              </a:buClr>
              <a:buSzPts val="1900"/>
              <a:buFont typeface="Dekko"/>
              <a:buChar char="■"/>
              <a:defRPr sz="1900">
                <a:solidFill>
                  <a:srgbClr val="FFFFFF"/>
                </a:solidFill>
                <a:latin typeface="Dekko"/>
                <a:ea typeface="Dekko"/>
                <a:cs typeface="Dekko"/>
                <a:sym typeface="Dekk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9" name="Google Shape;9;p1"/>
          <p:cNvSpPr txBox="1"/>
          <p:nvPr/>
        </p:nvSpPr>
        <p:spPr>
          <a:xfrm rot="5400000" flipH="1">
            <a:off x="-679350" y="630105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rgbClr val="FFFFFF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 sz="1300">
              <a:solidFill>
                <a:srgbClr val="FFFFFF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825" y="2196575"/>
            <a:ext cx="5600169" cy="103406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2">
            <a:hlinkClick r:id="rId3" action="ppaction://hlinksldjump"/>
          </p:cNvPr>
          <p:cNvSpPr/>
          <p:nvPr/>
        </p:nvSpPr>
        <p:spPr>
          <a:xfrm>
            <a:off x="2112235" y="1805383"/>
            <a:ext cx="691693" cy="13800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5715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1</a:t>
            </a:r>
          </a:p>
        </p:txBody>
      </p:sp>
      <p:sp>
        <p:nvSpPr>
          <p:cNvPr id="310" name="Google Shape;310;p12">
            <a:hlinkClick r:id="rId4" action="ppaction://hlinksldjump"/>
          </p:cNvPr>
          <p:cNvSpPr/>
          <p:nvPr/>
        </p:nvSpPr>
        <p:spPr>
          <a:xfrm>
            <a:off x="5536947" y="1806320"/>
            <a:ext cx="1118106" cy="139882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5715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2</a:t>
            </a:r>
          </a:p>
        </p:txBody>
      </p:sp>
      <p:sp>
        <p:nvSpPr>
          <p:cNvPr id="311" name="Google Shape;311;p12">
            <a:hlinkClick r:id="rId5" action="ppaction://hlinksldjump"/>
          </p:cNvPr>
          <p:cNvSpPr/>
          <p:nvPr/>
        </p:nvSpPr>
        <p:spPr>
          <a:xfrm>
            <a:off x="8983285" y="1796008"/>
            <a:ext cx="1096491" cy="141945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5715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3</a:t>
            </a:r>
          </a:p>
        </p:txBody>
      </p:sp>
      <p:sp>
        <p:nvSpPr>
          <p:cNvPr id="312" name="Google Shape;312;p12">
            <a:hlinkClick r:id="rId6" action="ppaction://hlinksldjump"/>
          </p:cNvPr>
          <p:cNvSpPr/>
          <p:nvPr/>
        </p:nvSpPr>
        <p:spPr>
          <a:xfrm>
            <a:off x="2058835" y="4503420"/>
            <a:ext cx="1055225" cy="13800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5715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4</a:t>
            </a:r>
          </a:p>
        </p:txBody>
      </p:sp>
      <p:sp>
        <p:nvSpPr>
          <p:cNvPr id="313" name="Google Shape;313;p12">
            <a:hlinkClick r:id="rId7" action="ppaction://hlinksldjump"/>
          </p:cNvPr>
          <p:cNvSpPr/>
          <p:nvPr/>
        </p:nvSpPr>
        <p:spPr>
          <a:xfrm>
            <a:off x="5561160" y="4501545"/>
            <a:ext cx="962868" cy="140445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5715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5</a:t>
            </a:r>
          </a:p>
        </p:txBody>
      </p:sp>
      <p:sp>
        <p:nvSpPr>
          <p:cNvPr id="314" name="Google Shape;314;p12">
            <a:hlinkClick r:id="rId8" action="ppaction://hlinksldjump"/>
          </p:cNvPr>
          <p:cNvSpPr/>
          <p:nvPr/>
        </p:nvSpPr>
        <p:spPr>
          <a:xfrm>
            <a:off x="9130997" y="4494045"/>
            <a:ext cx="1002169" cy="139882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5715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6</a:t>
            </a:r>
          </a:p>
        </p:txBody>
      </p:sp>
      <p:sp>
        <p:nvSpPr>
          <p:cNvPr id="315" name="Google Shape;315;p12"/>
          <p:cNvSpPr/>
          <p:nvPr/>
        </p:nvSpPr>
        <p:spPr>
          <a:xfrm>
            <a:off x="2211500" y="305352"/>
            <a:ext cx="7511528" cy="813551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1905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Let's have fun!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0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0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4"/>
                  </p:tgtEl>
                </p:cond>
              </p:nextCondLst>
            </p:seq>
          </p:childTnLst>
        </p:cTn>
      </p:par>
    </p:tnLst>
    <p:bldLst>
      <p:bldP spid="309" grpId="0"/>
      <p:bldP spid="310" grpId="0"/>
      <p:bldP spid="311" grpId="0"/>
      <p:bldP spid="312" grpId="0"/>
      <p:bldP spid="313" grpId="0"/>
      <p:bldP spid="3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0" name="Google Shape;320;p13"/>
          <p:cNvGrpSpPr/>
          <p:nvPr/>
        </p:nvGrpSpPr>
        <p:grpSpPr>
          <a:xfrm>
            <a:off x="241795" y="287626"/>
            <a:ext cx="2435467" cy="2344499"/>
            <a:chOff x="8085257" y="2958637"/>
            <a:chExt cx="870992" cy="815166"/>
          </a:xfrm>
        </p:grpSpPr>
        <p:grpSp>
          <p:nvGrpSpPr>
            <p:cNvPr id="321" name="Google Shape;321;p13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322" name="Google Shape;322;p13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23" name="Google Shape;323;p13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24" name="Google Shape;324;p13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25" name="Google Shape;325;p13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26" name="Google Shape;326;p13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27" name="Google Shape;327;p13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28" name="Google Shape;328;p13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29" name="Google Shape;329;p13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330" name="Google Shape;330;p13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31" name="Google Shape;331;p13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32" name="Google Shape;332;p13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33" name="Google Shape;333;p13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334" name="Google Shape;334;p13"/>
          <p:cNvSpPr/>
          <p:nvPr/>
        </p:nvSpPr>
        <p:spPr>
          <a:xfrm>
            <a:off x="1123837" y="769833"/>
            <a:ext cx="691693" cy="13800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3810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1</a:t>
            </a:r>
          </a:p>
        </p:txBody>
      </p:sp>
      <p:grpSp>
        <p:nvGrpSpPr>
          <p:cNvPr id="335" name="Google Shape;335;p13"/>
          <p:cNvGrpSpPr/>
          <p:nvPr/>
        </p:nvGrpSpPr>
        <p:grpSpPr>
          <a:xfrm>
            <a:off x="10738021" y="287630"/>
            <a:ext cx="1243689" cy="1197234"/>
            <a:chOff x="8085257" y="2958637"/>
            <a:chExt cx="870992" cy="815166"/>
          </a:xfrm>
        </p:grpSpPr>
        <p:grpSp>
          <p:nvGrpSpPr>
            <p:cNvPr id="336" name="Google Shape;336;p13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337" name="Google Shape;337;p13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38" name="Google Shape;338;p13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39" name="Google Shape;339;p13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40" name="Google Shape;340;p13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41" name="Google Shape;341;p13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42" name="Google Shape;342;p13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43" name="Google Shape;343;p13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44" name="Google Shape;344;p13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345" name="Google Shape;345;p13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46" name="Google Shape;346;p13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47" name="Google Shape;347;p13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48" name="Google Shape;348;p13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grpSp>
        <p:nvGrpSpPr>
          <p:cNvPr id="349" name="Google Shape;349;p13"/>
          <p:cNvGrpSpPr/>
          <p:nvPr/>
        </p:nvGrpSpPr>
        <p:grpSpPr>
          <a:xfrm>
            <a:off x="11059014" y="517766"/>
            <a:ext cx="611151" cy="569840"/>
            <a:chOff x="3289164" y="1673069"/>
            <a:chExt cx="1760227" cy="1756056"/>
          </a:xfrm>
        </p:grpSpPr>
        <p:sp>
          <p:nvSpPr>
            <p:cNvPr id="350" name="Google Shape;350;p13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51" name="Google Shape;351;p13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52" name="Google Shape;352;p13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53" name="Google Shape;353;p13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54" name="Google Shape;354;p13"/>
            <p:cNvSpPr/>
            <p:nvPr/>
          </p:nvSpPr>
          <p:spPr>
            <a:xfrm rot="-2700000" flipH="1">
              <a:off x="4494240" y="1544518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357" name="Google Shape;357;p13">
            <a:hlinkClick r:id="rId3" action="ppaction://hlinksldjump"/>
          </p:cNvPr>
          <p:cNvSpPr/>
          <p:nvPr/>
        </p:nvSpPr>
        <p:spPr>
          <a:xfrm>
            <a:off x="10583550" y="70625"/>
            <a:ext cx="1562100" cy="1398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16C77924-D763-7CE0-C12E-53787AA2733A}"/>
              </a:ext>
            </a:extLst>
          </p:cNvPr>
          <p:cNvSpPr/>
          <p:nvPr/>
        </p:nvSpPr>
        <p:spPr>
          <a:xfrm>
            <a:off x="2952705" y="769833"/>
            <a:ext cx="7551047" cy="195179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Which data format is used for words, letters, or numbers that cannot be used in calculations?</a:t>
            </a:r>
            <a:endParaRPr lang="en-US" sz="2800" dirty="0">
              <a:solidFill>
                <a:sysClr val="windowText" lastClr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CF49DC-0BF1-F1FC-D3E7-8639968435C2}"/>
              </a:ext>
            </a:extLst>
          </p:cNvPr>
          <p:cNvSpPr txBox="1"/>
          <p:nvPr/>
        </p:nvSpPr>
        <p:spPr>
          <a:xfrm>
            <a:off x="3185117" y="2995357"/>
            <a:ext cx="2612499" cy="33380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Text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Number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Date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Currency</a:t>
            </a:r>
          </a:p>
        </p:txBody>
      </p:sp>
      <p:sp>
        <p:nvSpPr>
          <p:cNvPr id="5" name="Arrow: Left 4">
            <a:extLst>
              <a:ext uri="{FF2B5EF4-FFF2-40B4-BE49-F238E27FC236}">
                <a16:creationId xmlns:a16="http://schemas.microsoft.com/office/drawing/2014/main" id="{6BA2B93D-3198-106A-91AA-B4D5F29E14CB}"/>
              </a:ext>
            </a:extLst>
          </p:cNvPr>
          <p:cNvSpPr/>
          <p:nvPr/>
        </p:nvSpPr>
        <p:spPr>
          <a:xfrm>
            <a:off x="4926529" y="3241224"/>
            <a:ext cx="1742173" cy="895149"/>
          </a:xfrm>
          <a:prstGeom prst="leftArrow">
            <a:avLst/>
          </a:prstGeom>
          <a:solidFill>
            <a:srgbClr val="B76FE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2" name="Google Shape;362;p14"/>
          <p:cNvGrpSpPr/>
          <p:nvPr/>
        </p:nvGrpSpPr>
        <p:grpSpPr>
          <a:xfrm>
            <a:off x="288599" y="375694"/>
            <a:ext cx="2432332" cy="2348086"/>
            <a:chOff x="8085257" y="2958637"/>
            <a:chExt cx="870992" cy="815166"/>
          </a:xfrm>
        </p:grpSpPr>
        <p:grpSp>
          <p:nvGrpSpPr>
            <p:cNvPr id="363" name="Google Shape;363;p14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364" name="Google Shape;364;p14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65" name="Google Shape;365;p14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66" name="Google Shape;366;p14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67" name="Google Shape;367;p14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68" name="Google Shape;368;p14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69" name="Google Shape;369;p14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70" name="Google Shape;370;p14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71" name="Google Shape;371;p14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372" name="Google Shape;372;p14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73" name="Google Shape;373;p14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74" name="Google Shape;374;p14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75" name="Google Shape;375;p14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376" name="Google Shape;376;p14"/>
          <p:cNvSpPr/>
          <p:nvPr/>
        </p:nvSpPr>
        <p:spPr>
          <a:xfrm>
            <a:off x="945710" y="703433"/>
            <a:ext cx="1118106" cy="1398826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3810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2</a:t>
            </a:r>
          </a:p>
        </p:txBody>
      </p:sp>
      <p:grpSp>
        <p:nvGrpSpPr>
          <p:cNvPr id="377" name="Google Shape;377;p14"/>
          <p:cNvGrpSpPr/>
          <p:nvPr/>
        </p:nvGrpSpPr>
        <p:grpSpPr>
          <a:xfrm>
            <a:off x="10726415" y="234430"/>
            <a:ext cx="1243689" cy="1197234"/>
            <a:chOff x="8085257" y="2958637"/>
            <a:chExt cx="870992" cy="815166"/>
          </a:xfrm>
        </p:grpSpPr>
        <p:grpSp>
          <p:nvGrpSpPr>
            <p:cNvPr id="378" name="Google Shape;378;p14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379" name="Google Shape;379;p14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80" name="Google Shape;380;p14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81" name="Google Shape;381;p14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82" name="Google Shape;382;p14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83" name="Google Shape;383;p14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84" name="Google Shape;384;p14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85" name="Google Shape;385;p14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386" name="Google Shape;386;p14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387" name="Google Shape;387;p14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88" name="Google Shape;388;p14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89" name="Google Shape;389;p14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90" name="Google Shape;390;p14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grpSp>
        <p:nvGrpSpPr>
          <p:cNvPr id="391" name="Google Shape;391;p14"/>
          <p:cNvGrpSpPr/>
          <p:nvPr/>
        </p:nvGrpSpPr>
        <p:grpSpPr>
          <a:xfrm>
            <a:off x="11059014" y="441566"/>
            <a:ext cx="611151" cy="569840"/>
            <a:chOff x="3289164" y="1673069"/>
            <a:chExt cx="1760227" cy="1756056"/>
          </a:xfrm>
        </p:grpSpPr>
        <p:sp>
          <p:nvSpPr>
            <p:cNvPr id="392" name="Google Shape;392;p14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93" name="Google Shape;393;p14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94" name="Google Shape;394;p14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95" name="Google Shape;395;p14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396" name="Google Shape;396;p14"/>
            <p:cNvSpPr/>
            <p:nvPr/>
          </p:nvSpPr>
          <p:spPr>
            <a:xfrm rot="-2700000" flipH="1">
              <a:off x="4494240" y="1544518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399" name="Google Shape;399;p14">
            <a:hlinkClick r:id="rId3" action="ppaction://hlinksldjump"/>
          </p:cNvPr>
          <p:cNvSpPr/>
          <p:nvPr/>
        </p:nvSpPr>
        <p:spPr>
          <a:xfrm>
            <a:off x="10583550" y="70625"/>
            <a:ext cx="1562100" cy="1398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DC4AEB7-1172-C11F-073E-152D6E097B01}"/>
              </a:ext>
            </a:extLst>
          </p:cNvPr>
          <p:cNvSpPr/>
          <p:nvPr/>
        </p:nvSpPr>
        <p:spPr>
          <a:xfrm>
            <a:off x="2952705" y="769833"/>
            <a:ext cx="7551047" cy="195179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In which format does data automatically display using a date format, such as "02/09/2024"?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1246AE4-9C9D-B6FA-6A46-7930E0965747}"/>
              </a:ext>
            </a:extLst>
          </p:cNvPr>
          <p:cNvSpPr txBox="1"/>
          <p:nvPr/>
        </p:nvSpPr>
        <p:spPr>
          <a:xfrm>
            <a:off x="3185117" y="2995357"/>
            <a:ext cx="2612499" cy="333806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Text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Number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Date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Currency</a:t>
            </a:r>
          </a:p>
        </p:txBody>
      </p:sp>
      <p:sp>
        <p:nvSpPr>
          <p:cNvPr id="6" name="Arrow: Left 5">
            <a:extLst>
              <a:ext uri="{FF2B5EF4-FFF2-40B4-BE49-F238E27FC236}">
                <a16:creationId xmlns:a16="http://schemas.microsoft.com/office/drawing/2014/main" id="{EFC8D2E9-42DC-47B5-5B2F-3CD3E900F7A9}"/>
              </a:ext>
            </a:extLst>
          </p:cNvPr>
          <p:cNvSpPr/>
          <p:nvPr/>
        </p:nvSpPr>
        <p:spPr>
          <a:xfrm>
            <a:off x="4926529" y="4766912"/>
            <a:ext cx="1742173" cy="895149"/>
          </a:xfrm>
          <a:prstGeom prst="leftArrow">
            <a:avLst/>
          </a:prstGeom>
          <a:solidFill>
            <a:srgbClr val="ABCF1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80A61D"/>
        </a:solidFill>
        <a:effectLst/>
      </p:bgPr>
    </p:bg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5"/>
          <p:cNvGrpSpPr/>
          <p:nvPr/>
        </p:nvGrpSpPr>
        <p:grpSpPr>
          <a:xfrm>
            <a:off x="403342" y="339604"/>
            <a:ext cx="2508670" cy="2285452"/>
            <a:chOff x="8085257" y="2958637"/>
            <a:chExt cx="870992" cy="815166"/>
          </a:xfrm>
        </p:grpSpPr>
        <p:grpSp>
          <p:nvGrpSpPr>
            <p:cNvPr id="405" name="Google Shape;405;p15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406" name="Google Shape;406;p15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07" name="Google Shape;407;p15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08" name="Google Shape;408;p15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09" name="Google Shape;409;p15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10" name="Google Shape;410;p15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11" name="Google Shape;411;p15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12" name="Google Shape;412;p15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13" name="Google Shape;413;p15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414" name="Google Shape;414;p15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15" name="Google Shape;415;p15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16" name="Google Shape;416;p15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17" name="Google Shape;417;p15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418" name="Google Shape;418;p15"/>
          <p:cNvSpPr/>
          <p:nvPr/>
        </p:nvSpPr>
        <p:spPr>
          <a:xfrm>
            <a:off x="1071260" y="789895"/>
            <a:ext cx="1096491" cy="141945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3810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3</a:t>
            </a:r>
          </a:p>
        </p:txBody>
      </p:sp>
      <p:grpSp>
        <p:nvGrpSpPr>
          <p:cNvPr id="419" name="Google Shape;419;p15"/>
          <p:cNvGrpSpPr/>
          <p:nvPr/>
        </p:nvGrpSpPr>
        <p:grpSpPr>
          <a:xfrm>
            <a:off x="10771960" y="212454"/>
            <a:ext cx="1243689" cy="1197234"/>
            <a:chOff x="8085257" y="2958637"/>
            <a:chExt cx="870992" cy="815166"/>
          </a:xfrm>
        </p:grpSpPr>
        <p:grpSp>
          <p:nvGrpSpPr>
            <p:cNvPr id="420" name="Google Shape;420;p15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421" name="Google Shape;421;p15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2" name="Google Shape;422;p15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3" name="Google Shape;423;p15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4" name="Google Shape;424;p15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5" name="Google Shape;425;p15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6" name="Google Shape;426;p15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7" name="Google Shape;427;p15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8" name="Google Shape;428;p15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429" name="Google Shape;429;p15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0" name="Google Shape;430;p15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1" name="Google Shape;431;p15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2" name="Google Shape;432;p15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grpSp>
        <p:nvGrpSpPr>
          <p:cNvPr id="433" name="Google Shape;433;p15"/>
          <p:cNvGrpSpPr/>
          <p:nvPr/>
        </p:nvGrpSpPr>
        <p:grpSpPr>
          <a:xfrm>
            <a:off x="11059014" y="441566"/>
            <a:ext cx="611151" cy="569840"/>
            <a:chOff x="3289164" y="1673069"/>
            <a:chExt cx="1760227" cy="1756056"/>
          </a:xfrm>
        </p:grpSpPr>
        <p:sp>
          <p:nvSpPr>
            <p:cNvPr id="434" name="Google Shape;434;p15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5" name="Google Shape;435;p15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6" name="Google Shape;436;p15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7" name="Google Shape;437;p15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8" name="Google Shape;438;p15"/>
            <p:cNvSpPr/>
            <p:nvPr/>
          </p:nvSpPr>
          <p:spPr>
            <a:xfrm rot="-2700000" flipH="1">
              <a:off x="4494240" y="1544518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441" name="Google Shape;441;p15">
            <a:hlinkClick r:id="rId3" action="ppaction://hlinksldjump"/>
          </p:cNvPr>
          <p:cNvSpPr/>
          <p:nvPr/>
        </p:nvSpPr>
        <p:spPr>
          <a:xfrm>
            <a:off x="10583550" y="70625"/>
            <a:ext cx="1562100" cy="1398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F292DB-6CB8-0BEF-CCF6-5FD879FF41A9}"/>
              </a:ext>
            </a:extLst>
          </p:cNvPr>
          <p:cNvSpPr/>
          <p:nvPr/>
        </p:nvSpPr>
        <p:spPr>
          <a:xfrm>
            <a:off x="2952705" y="769833"/>
            <a:ext cx="7551047" cy="195179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What format is automatically applied to numbers in order to add a symbol like "$"?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86A666-BCF8-AE1B-F799-95E0FE0045D8}"/>
              </a:ext>
            </a:extLst>
          </p:cNvPr>
          <p:cNvSpPr txBox="1"/>
          <p:nvPr/>
        </p:nvSpPr>
        <p:spPr>
          <a:xfrm>
            <a:off x="3185117" y="2995357"/>
            <a:ext cx="2612499" cy="333806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Text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Number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Date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latin typeface="Cavolini" panose="03000502040302020204" pitchFamily="66" charset="0"/>
                <a:cs typeface="Cavolini" panose="03000502040302020204" pitchFamily="66" charset="0"/>
              </a:rPr>
              <a:t> Currency</a:t>
            </a:r>
          </a:p>
        </p:txBody>
      </p:sp>
      <p:sp>
        <p:nvSpPr>
          <p:cNvPr id="8" name="Arrow: Left 7">
            <a:extLst>
              <a:ext uri="{FF2B5EF4-FFF2-40B4-BE49-F238E27FC236}">
                <a16:creationId xmlns:a16="http://schemas.microsoft.com/office/drawing/2014/main" id="{9D20134A-591A-5EFE-2FE5-E0F462EB3A07}"/>
              </a:ext>
            </a:extLst>
          </p:cNvPr>
          <p:cNvSpPr/>
          <p:nvPr/>
        </p:nvSpPr>
        <p:spPr>
          <a:xfrm>
            <a:off x="5523299" y="5438274"/>
            <a:ext cx="1742173" cy="895149"/>
          </a:xfrm>
          <a:prstGeom prst="leftArrow">
            <a:avLst/>
          </a:prstGeom>
          <a:solidFill>
            <a:srgbClr val="E4607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6" name="Google Shape;446;p16"/>
          <p:cNvGrpSpPr/>
          <p:nvPr/>
        </p:nvGrpSpPr>
        <p:grpSpPr>
          <a:xfrm>
            <a:off x="421792" y="319916"/>
            <a:ext cx="2025986" cy="1959050"/>
            <a:chOff x="8085257" y="2958637"/>
            <a:chExt cx="870992" cy="815166"/>
          </a:xfrm>
        </p:grpSpPr>
        <p:grpSp>
          <p:nvGrpSpPr>
            <p:cNvPr id="447" name="Google Shape;447;p16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448" name="Google Shape;448;p16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49" name="Google Shape;449;p16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50" name="Google Shape;450;p16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51" name="Google Shape;451;p16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52" name="Google Shape;452;p16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53" name="Google Shape;453;p16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54" name="Google Shape;454;p16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55" name="Google Shape;455;p16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456" name="Google Shape;456;p16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57" name="Google Shape;457;p16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58" name="Google Shape;458;p16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59" name="Google Shape;459;p16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460" name="Google Shape;460;p16"/>
          <p:cNvSpPr/>
          <p:nvPr/>
        </p:nvSpPr>
        <p:spPr>
          <a:xfrm>
            <a:off x="856187" y="606038"/>
            <a:ext cx="1055225" cy="13800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3810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4</a:t>
            </a:r>
          </a:p>
        </p:txBody>
      </p:sp>
      <p:grpSp>
        <p:nvGrpSpPr>
          <p:cNvPr id="461" name="Google Shape;461;p16"/>
          <p:cNvGrpSpPr/>
          <p:nvPr/>
        </p:nvGrpSpPr>
        <p:grpSpPr>
          <a:xfrm>
            <a:off x="10779404" y="174354"/>
            <a:ext cx="1243689" cy="1197234"/>
            <a:chOff x="8085257" y="2958637"/>
            <a:chExt cx="870992" cy="815166"/>
          </a:xfrm>
        </p:grpSpPr>
        <p:grpSp>
          <p:nvGrpSpPr>
            <p:cNvPr id="462" name="Google Shape;462;p16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463" name="Google Shape;463;p16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64" name="Google Shape;464;p16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65" name="Google Shape;465;p16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66" name="Google Shape;466;p16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67" name="Google Shape;467;p16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68" name="Google Shape;468;p16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69" name="Google Shape;469;p16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70" name="Google Shape;470;p16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471" name="Google Shape;471;p16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72" name="Google Shape;472;p16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73" name="Google Shape;473;p16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74" name="Google Shape;474;p16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grpSp>
        <p:nvGrpSpPr>
          <p:cNvPr id="475" name="Google Shape;475;p16"/>
          <p:cNvGrpSpPr/>
          <p:nvPr/>
        </p:nvGrpSpPr>
        <p:grpSpPr>
          <a:xfrm>
            <a:off x="11059014" y="441566"/>
            <a:ext cx="611151" cy="569840"/>
            <a:chOff x="3289164" y="1673069"/>
            <a:chExt cx="1760227" cy="1756056"/>
          </a:xfrm>
        </p:grpSpPr>
        <p:sp>
          <p:nvSpPr>
            <p:cNvPr id="476" name="Google Shape;476;p16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77" name="Google Shape;477;p16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78" name="Google Shape;478;p16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79" name="Google Shape;479;p16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80" name="Google Shape;480;p16"/>
            <p:cNvSpPr/>
            <p:nvPr/>
          </p:nvSpPr>
          <p:spPr>
            <a:xfrm rot="-2700000" flipH="1">
              <a:off x="4494240" y="1544518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483" name="Google Shape;483;p16">
            <a:hlinkClick r:id="rId3" action="ppaction://hlinksldjump"/>
          </p:cNvPr>
          <p:cNvSpPr/>
          <p:nvPr/>
        </p:nvSpPr>
        <p:spPr>
          <a:xfrm>
            <a:off x="10583550" y="70625"/>
            <a:ext cx="1562100" cy="1398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49CFB07-2EB0-F1A2-B747-A2210F78A1EB}"/>
              </a:ext>
            </a:extLst>
          </p:cNvPr>
          <p:cNvSpPr/>
          <p:nvPr/>
        </p:nvSpPr>
        <p:spPr>
          <a:xfrm>
            <a:off x="2816451" y="191517"/>
            <a:ext cx="7551047" cy="1951795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What is the primary structure of a spreadsheet?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AC1730-73C4-5721-174E-EE3041A78FE3}"/>
              </a:ext>
            </a:extLst>
          </p:cNvPr>
          <p:cNvSpPr txBox="1"/>
          <p:nvPr/>
        </p:nvSpPr>
        <p:spPr>
          <a:xfrm>
            <a:off x="2926439" y="2209368"/>
            <a:ext cx="2612499" cy="4575185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UcPeriod"/>
            </a:pPr>
            <a:endParaRPr lang="en-US" sz="2500" dirty="0">
              <a:solidFill>
                <a:sysClr val="windowText" lastClr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5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Rows only</a:t>
            </a:r>
          </a:p>
          <a:p>
            <a:pPr marL="457200" indent="-457200">
              <a:buFont typeface="+mj-lt"/>
              <a:buAutoNum type="alphaUcPeriod"/>
            </a:pPr>
            <a:endParaRPr lang="en-US" sz="2500" dirty="0">
              <a:solidFill>
                <a:sysClr val="windowText" lastClr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5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Columns only</a:t>
            </a:r>
          </a:p>
          <a:p>
            <a:pPr marL="457200" indent="-457200">
              <a:buFont typeface="+mj-lt"/>
              <a:buAutoNum type="alphaUcPeriod"/>
            </a:pPr>
            <a:endParaRPr lang="en-US" sz="2500" dirty="0">
              <a:solidFill>
                <a:sysClr val="windowText" lastClr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5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Rows and columns</a:t>
            </a:r>
          </a:p>
          <a:p>
            <a:pPr marL="457200" indent="-457200">
              <a:buFont typeface="+mj-lt"/>
              <a:buAutoNum type="alphaUcPeriod"/>
            </a:pPr>
            <a:endParaRPr lang="en-US" sz="2500" dirty="0">
              <a:solidFill>
                <a:sysClr val="windowText" lastClr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5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Cells only</a:t>
            </a: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6BDA5A0F-F8CD-35EB-B540-B1E01F11FF26}"/>
              </a:ext>
            </a:extLst>
          </p:cNvPr>
          <p:cNvSpPr/>
          <p:nvPr/>
        </p:nvSpPr>
        <p:spPr>
          <a:xfrm>
            <a:off x="5224913" y="5094170"/>
            <a:ext cx="1742173" cy="895149"/>
          </a:xfrm>
          <a:prstGeom prst="leftArrow">
            <a:avLst/>
          </a:prstGeom>
          <a:solidFill>
            <a:srgbClr val="20C2E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80A61D"/>
        </a:solidFill>
        <a:effectLst/>
      </p:bgPr>
    </p:bg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8" name="Google Shape;488;p17"/>
          <p:cNvGrpSpPr/>
          <p:nvPr/>
        </p:nvGrpSpPr>
        <p:grpSpPr>
          <a:xfrm>
            <a:off x="381842" y="332104"/>
            <a:ext cx="2432332" cy="2320044"/>
            <a:chOff x="8085257" y="2958637"/>
            <a:chExt cx="870992" cy="815166"/>
          </a:xfrm>
        </p:grpSpPr>
        <p:grpSp>
          <p:nvGrpSpPr>
            <p:cNvPr id="489" name="Google Shape;489;p17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490" name="Google Shape;490;p17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91" name="Google Shape;491;p17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92" name="Google Shape;492;p17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93" name="Google Shape;493;p17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94" name="Google Shape;494;p17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95" name="Google Shape;495;p17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96" name="Google Shape;496;p17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97" name="Google Shape;497;p17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498" name="Google Shape;498;p17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99" name="Google Shape;499;p17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500" name="Google Shape;500;p17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501" name="Google Shape;501;p17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502" name="Google Shape;502;p17"/>
          <p:cNvSpPr/>
          <p:nvPr/>
        </p:nvSpPr>
        <p:spPr>
          <a:xfrm>
            <a:off x="1124322" y="789895"/>
            <a:ext cx="962868" cy="1404452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 w="38100">
                  <a:solidFill>
                    <a:schemeClr val="tx1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5</a:t>
            </a:r>
          </a:p>
        </p:txBody>
      </p:sp>
      <p:grpSp>
        <p:nvGrpSpPr>
          <p:cNvPr id="503" name="Google Shape;503;p17"/>
          <p:cNvGrpSpPr/>
          <p:nvPr/>
        </p:nvGrpSpPr>
        <p:grpSpPr>
          <a:xfrm>
            <a:off x="10767799" y="158230"/>
            <a:ext cx="1243689" cy="1197234"/>
            <a:chOff x="8085257" y="2958637"/>
            <a:chExt cx="870992" cy="815166"/>
          </a:xfrm>
        </p:grpSpPr>
        <p:grpSp>
          <p:nvGrpSpPr>
            <p:cNvPr id="504" name="Google Shape;504;p17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505" name="Google Shape;505;p17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506" name="Google Shape;506;p17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507" name="Google Shape;507;p17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508" name="Google Shape;508;p17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509" name="Google Shape;509;p17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510" name="Google Shape;510;p17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511" name="Google Shape;511;p17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512" name="Google Shape;512;p17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513" name="Google Shape;513;p17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514" name="Google Shape;514;p17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515" name="Google Shape;515;p17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516" name="Google Shape;516;p17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grpSp>
        <p:nvGrpSpPr>
          <p:cNvPr id="517" name="Google Shape;517;p17"/>
          <p:cNvGrpSpPr/>
          <p:nvPr/>
        </p:nvGrpSpPr>
        <p:grpSpPr>
          <a:xfrm>
            <a:off x="11059014" y="441566"/>
            <a:ext cx="611151" cy="569840"/>
            <a:chOff x="3289164" y="1673069"/>
            <a:chExt cx="1760227" cy="1756056"/>
          </a:xfrm>
        </p:grpSpPr>
        <p:sp>
          <p:nvSpPr>
            <p:cNvPr id="518" name="Google Shape;518;p17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519" name="Google Shape;519;p17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520" name="Google Shape;520;p17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521" name="Google Shape;521;p17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522" name="Google Shape;522;p17"/>
            <p:cNvSpPr/>
            <p:nvPr/>
          </p:nvSpPr>
          <p:spPr>
            <a:xfrm rot="-2700000" flipH="1">
              <a:off x="4494240" y="1544518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525" name="Google Shape;525;p17">
            <a:hlinkClick r:id="rId3" action="ppaction://hlinksldjump"/>
          </p:cNvPr>
          <p:cNvSpPr/>
          <p:nvPr/>
        </p:nvSpPr>
        <p:spPr>
          <a:xfrm>
            <a:off x="10583550" y="70625"/>
            <a:ext cx="1562100" cy="1398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BF921B14-C735-E708-3100-39319D35AD6A}"/>
              </a:ext>
            </a:extLst>
          </p:cNvPr>
          <p:cNvSpPr/>
          <p:nvPr/>
        </p:nvSpPr>
        <p:spPr>
          <a:xfrm>
            <a:off x="2811324" y="1050868"/>
            <a:ext cx="7551047" cy="195179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How are rows identified in a spreadsheet?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A88A34F-8467-FEAA-4A5E-8021C7701469}"/>
              </a:ext>
            </a:extLst>
          </p:cNvPr>
          <p:cNvSpPr txBox="1"/>
          <p:nvPr/>
        </p:nvSpPr>
        <p:spPr>
          <a:xfrm>
            <a:off x="2819955" y="3185660"/>
            <a:ext cx="4486008" cy="337113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By a letter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solidFill>
                <a:sysClr val="windowText" lastClr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By a symbol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solidFill>
                <a:sysClr val="windowText" lastClr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By a number</a:t>
            </a:r>
          </a:p>
          <a:p>
            <a:pPr marL="457200" indent="-457200">
              <a:buFont typeface="+mj-lt"/>
              <a:buAutoNum type="alphaUcPeriod"/>
            </a:pPr>
            <a:endParaRPr lang="en-US" sz="2400" dirty="0">
              <a:solidFill>
                <a:sysClr val="windowText" lastClr="000000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  <a:p>
            <a:pPr marL="457200" indent="-457200">
              <a:buFont typeface="+mj-lt"/>
              <a:buAutoNum type="alphaUcPeriod"/>
            </a:pPr>
            <a:r>
              <a:rPr lang="en-US" sz="24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By a combination of letters and numbers</a:t>
            </a:r>
          </a:p>
        </p:txBody>
      </p:sp>
      <p:sp>
        <p:nvSpPr>
          <p:cNvPr id="4" name="Arrow: Left 3">
            <a:extLst>
              <a:ext uri="{FF2B5EF4-FFF2-40B4-BE49-F238E27FC236}">
                <a16:creationId xmlns:a16="http://schemas.microsoft.com/office/drawing/2014/main" id="{3A4FA9DF-F677-2150-AC07-D04399BC4D0C}"/>
              </a:ext>
            </a:extLst>
          </p:cNvPr>
          <p:cNvSpPr/>
          <p:nvPr/>
        </p:nvSpPr>
        <p:spPr>
          <a:xfrm>
            <a:off x="6123271" y="3429000"/>
            <a:ext cx="1742173" cy="895149"/>
          </a:xfrm>
          <a:prstGeom prst="leftArrow">
            <a:avLst/>
          </a:prstGeom>
          <a:solidFill>
            <a:srgbClr val="E1BB1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rgbClr val="80A61D"/>
        </a:solidFill>
        <a:effectLst/>
      </p:bgPr>
    </p:bg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4" name="Google Shape;404;p15"/>
          <p:cNvGrpSpPr/>
          <p:nvPr/>
        </p:nvGrpSpPr>
        <p:grpSpPr>
          <a:xfrm>
            <a:off x="403342" y="339604"/>
            <a:ext cx="2508670" cy="2285452"/>
            <a:chOff x="8085257" y="2958637"/>
            <a:chExt cx="870992" cy="815166"/>
          </a:xfrm>
        </p:grpSpPr>
        <p:grpSp>
          <p:nvGrpSpPr>
            <p:cNvPr id="405" name="Google Shape;405;p15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406" name="Google Shape;406;p15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07" name="Google Shape;407;p15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08" name="Google Shape;408;p15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09" name="Google Shape;409;p15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10" name="Google Shape;410;p15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11" name="Google Shape;411;p15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12" name="Google Shape;412;p15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13" name="Google Shape;413;p15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414" name="Google Shape;414;p15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15" name="Google Shape;415;p15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16" name="Google Shape;416;p15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17" name="Google Shape;417;p15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418" name="Google Shape;418;p15"/>
          <p:cNvSpPr/>
          <p:nvPr/>
        </p:nvSpPr>
        <p:spPr>
          <a:xfrm>
            <a:off x="1071260" y="789895"/>
            <a:ext cx="1096491" cy="1419453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>
                <a:ln w="38100">
                  <a:solidFill>
                    <a:sysClr val="windowText" lastClr="000000"/>
                  </a:solidFill>
                </a:ln>
                <a:solidFill>
                  <a:schemeClr val="lt1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6</a:t>
            </a:r>
            <a:endParaRPr b="1" i="0" dirty="0">
              <a:ln w="38100">
                <a:solidFill>
                  <a:sysClr val="windowText" lastClr="000000"/>
                </a:solidFill>
              </a:ln>
              <a:solidFill>
                <a:schemeClr val="lt1"/>
              </a:solidFill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grpSp>
        <p:nvGrpSpPr>
          <p:cNvPr id="419" name="Google Shape;419;p15"/>
          <p:cNvGrpSpPr/>
          <p:nvPr/>
        </p:nvGrpSpPr>
        <p:grpSpPr>
          <a:xfrm>
            <a:off x="10771960" y="212454"/>
            <a:ext cx="1243689" cy="1197234"/>
            <a:chOff x="8085257" y="2958637"/>
            <a:chExt cx="870992" cy="815166"/>
          </a:xfrm>
        </p:grpSpPr>
        <p:grpSp>
          <p:nvGrpSpPr>
            <p:cNvPr id="420" name="Google Shape;420;p15"/>
            <p:cNvGrpSpPr/>
            <p:nvPr/>
          </p:nvGrpSpPr>
          <p:grpSpPr>
            <a:xfrm>
              <a:off x="8085257" y="2958637"/>
              <a:ext cx="870992" cy="815166"/>
              <a:chOff x="7709825" y="4006261"/>
              <a:chExt cx="1842199" cy="815166"/>
            </a:xfrm>
          </p:grpSpPr>
          <p:sp>
            <p:nvSpPr>
              <p:cNvPr id="421" name="Google Shape;421;p15"/>
              <p:cNvSpPr/>
              <p:nvPr/>
            </p:nvSpPr>
            <p:spPr>
              <a:xfrm>
                <a:off x="7709825" y="4067032"/>
                <a:ext cx="1814700" cy="751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2" name="Google Shape;422;p15"/>
              <p:cNvSpPr/>
              <p:nvPr/>
            </p:nvSpPr>
            <p:spPr>
              <a:xfrm>
                <a:off x="7717062" y="4069927"/>
                <a:ext cx="1814700" cy="7515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3" name="Google Shape;423;p15"/>
              <p:cNvSpPr/>
              <p:nvPr/>
            </p:nvSpPr>
            <p:spPr>
              <a:xfrm>
                <a:off x="7721404" y="4013481"/>
                <a:ext cx="1814700" cy="751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4" name="Google Shape;424;p15"/>
              <p:cNvSpPr/>
              <p:nvPr/>
            </p:nvSpPr>
            <p:spPr>
              <a:xfrm>
                <a:off x="7737324" y="4020716"/>
                <a:ext cx="1814700" cy="751500"/>
              </a:xfrm>
              <a:prstGeom prst="ellipse">
                <a:avLst/>
              </a:prstGeom>
              <a:solidFill>
                <a:srgbClr val="FFFFFF">
                  <a:alpha val="200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5" name="Google Shape;425;p15"/>
              <p:cNvSpPr/>
              <p:nvPr/>
            </p:nvSpPr>
            <p:spPr>
              <a:xfrm>
                <a:off x="7712719" y="4008005"/>
                <a:ext cx="1814700" cy="739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6" name="Google Shape;426;p15"/>
              <p:cNvSpPr/>
              <p:nvPr/>
            </p:nvSpPr>
            <p:spPr>
              <a:xfrm>
                <a:off x="7727992" y="4006261"/>
                <a:ext cx="1806600" cy="744000"/>
              </a:xfrm>
              <a:prstGeom prst="ellipse">
                <a:avLst/>
              </a:prstGeom>
              <a:solidFill>
                <a:srgbClr val="000000">
                  <a:alpha val="9800"/>
                </a:srgbClr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7" name="Google Shape;427;p15"/>
              <p:cNvSpPr/>
              <p:nvPr/>
            </p:nvSpPr>
            <p:spPr>
              <a:xfrm>
                <a:off x="7841406" y="4022465"/>
                <a:ext cx="1592400" cy="640500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  <p:sp>
            <p:nvSpPr>
              <p:cNvPr id="428" name="Google Shape;428;p15"/>
              <p:cNvSpPr/>
              <p:nvPr/>
            </p:nvSpPr>
            <p:spPr>
              <a:xfrm>
                <a:off x="8027886" y="4029975"/>
                <a:ext cx="1232400" cy="464700"/>
              </a:xfrm>
              <a:prstGeom prst="ellipse">
                <a:avLst/>
              </a:prstGeom>
              <a:gradFill>
                <a:gsLst>
                  <a:gs pos="0">
                    <a:srgbClr val="FFFFFF">
                      <a:alpha val="80000"/>
                    </a:srgbClr>
                  </a:gs>
                  <a:gs pos="50000">
                    <a:srgbClr val="FFFFFF">
                      <a:alpha val="49803"/>
                    </a:srgbClr>
                  </a:gs>
                  <a:gs pos="100000">
                    <a:srgbClr val="FFFFFF">
                      <a:alpha val="9803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rgbClr val="FFFFFF"/>
                  </a:solidFill>
                  <a:latin typeface="Cavolini" panose="03000502040302020204" pitchFamily="66" charset="0"/>
                  <a:ea typeface="Calibri"/>
                  <a:cs typeface="Cavolini" panose="03000502040302020204" pitchFamily="66" charset="0"/>
                  <a:sym typeface="Calibri"/>
                </a:endParaRPr>
              </a:p>
            </p:txBody>
          </p:sp>
        </p:grpSp>
        <p:sp>
          <p:nvSpPr>
            <p:cNvPr id="429" name="Google Shape;429;p15"/>
            <p:cNvSpPr/>
            <p:nvPr/>
          </p:nvSpPr>
          <p:spPr>
            <a:xfrm rot="434974">
              <a:off x="8574418" y="3027701"/>
              <a:ext cx="171168" cy="102217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0" name="Google Shape;430;p15"/>
            <p:cNvSpPr/>
            <p:nvPr/>
          </p:nvSpPr>
          <p:spPr>
            <a:xfrm rot="-285179">
              <a:off x="8681479" y="3155545"/>
              <a:ext cx="133961" cy="5027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1" name="Google Shape;431;p15"/>
            <p:cNvSpPr/>
            <p:nvPr/>
          </p:nvSpPr>
          <p:spPr>
            <a:xfrm rot="433544">
              <a:off x="8321549" y="3701830"/>
              <a:ext cx="169345" cy="41118"/>
            </a:xfrm>
            <a:prstGeom prst="ellipse">
              <a:avLst/>
            </a:prstGeom>
            <a:solidFill>
              <a:srgbClr val="FFFFFF">
                <a:alpha val="4588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2" name="Google Shape;432;p15"/>
            <p:cNvSpPr/>
            <p:nvPr/>
          </p:nvSpPr>
          <p:spPr>
            <a:xfrm rot="477339">
              <a:off x="8330947" y="3697312"/>
              <a:ext cx="97539" cy="41196"/>
            </a:xfrm>
            <a:prstGeom prst="ellipse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grpSp>
        <p:nvGrpSpPr>
          <p:cNvPr id="433" name="Google Shape;433;p15"/>
          <p:cNvGrpSpPr/>
          <p:nvPr/>
        </p:nvGrpSpPr>
        <p:grpSpPr>
          <a:xfrm>
            <a:off x="11059014" y="441566"/>
            <a:ext cx="611151" cy="569840"/>
            <a:chOff x="3289164" y="1673069"/>
            <a:chExt cx="1760227" cy="1756056"/>
          </a:xfrm>
        </p:grpSpPr>
        <p:sp>
          <p:nvSpPr>
            <p:cNvPr id="434" name="Google Shape;434;p15"/>
            <p:cNvSpPr/>
            <p:nvPr/>
          </p:nvSpPr>
          <p:spPr>
            <a:xfrm>
              <a:off x="356268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5" name="Google Shape;435;p15"/>
            <p:cNvSpPr/>
            <p:nvPr/>
          </p:nvSpPr>
          <p:spPr>
            <a:xfrm>
              <a:off x="4625978" y="2261420"/>
              <a:ext cx="143700" cy="11676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6" name="Google Shape;436;p15"/>
            <p:cNvSpPr/>
            <p:nvPr/>
          </p:nvSpPr>
          <p:spPr>
            <a:xfrm rot="5400000">
              <a:off x="4075044" y="2782025"/>
              <a:ext cx="142200" cy="1152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7" name="Google Shape;437;p15"/>
            <p:cNvSpPr/>
            <p:nvPr/>
          </p:nvSpPr>
          <p:spPr>
            <a:xfrm rot="2700000">
              <a:off x="3700913" y="1549434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  <p:sp>
          <p:nvSpPr>
            <p:cNvPr id="438" name="Google Shape;438;p15"/>
            <p:cNvSpPr/>
            <p:nvPr/>
          </p:nvSpPr>
          <p:spPr>
            <a:xfrm rot="-2700000" flipH="1">
              <a:off x="4494240" y="1544518"/>
              <a:ext cx="143401" cy="1224002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rgbClr val="FFFFFF"/>
                </a:solidFill>
                <a:latin typeface="Cavolini" panose="03000502040302020204" pitchFamily="66" charset="0"/>
                <a:ea typeface="Calibri"/>
                <a:cs typeface="Cavolini" panose="03000502040302020204" pitchFamily="66" charset="0"/>
                <a:sym typeface="Calibri"/>
              </a:endParaRPr>
            </a:p>
          </p:txBody>
        </p:sp>
      </p:grpSp>
      <p:sp>
        <p:nvSpPr>
          <p:cNvPr id="441" name="Google Shape;441;p15">
            <a:hlinkClick r:id="rId3" action="ppaction://hlinksldjump"/>
          </p:cNvPr>
          <p:cNvSpPr/>
          <p:nvPr/>
        </p:nvSpPr>
        <p:spPr>
          <a:xfrm>
            <a:off x="10583550" y="70625"/>
            <a:ext cx="1562100" cy="13989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Cavolini" panose="03000502040302020204" pitchFamily="66" charset="0"/>
              <a:cs typeface="Cavolini" panose="03000502040302020204" pitchFamily="66" charset="0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F292DB-6CB8-0BEF-CCF6-5FD879FF41A9}"/>
              </a:ext>
            </a:extLst>
          </p:cNvPr>
          <p:cNvSpPr/>
          <p:nvPr/>
        </p:nvSpPr>
        <p:spPr>
          <a:xfrm>
            <a:off x="2924721" y="1649158"/>
            <a:ext cx="7551047" cy="195179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dirty="0">
                <a:solidFill>
                  <a:sysClr val="windowText" lastClr="000000"/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Bonus: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86A666-BCF8-AE1B-F799-95E0FE0045D8}"/>
              </a:ext>
            </a:extLst>
          </p:cNvPr>
          <p:cNvSpPr txBox="1"/>
          <p:nvPr/>
        </p:nvSpPr>
        <p:spPr>
          <a:xfrm>
            <a:off x="3185117" y="4020870"/>
            <a:ext cx="7801570" cy="1464231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4000" dirty="0">
                <a:latin typeface="Cavolini" panose="03000502040302020204" pitchFamily="66" charset="0"/>
                <a:cs typeface="Cavolini" panose="03000502040302020204" pitchFamily="66" charset="0"/>
              </a:rPr>
              <a:t>You Get a star from the teacher! 👌</a:t>
            </a:r>
          </a:p>
        </p:txBody>
      </p:sp>
    </p:spTree>
    <p:extLst>
      <p:ext uri="{BB962C8B-B14F-4D97-AF65-F5344CB8AC3E}">
        <p14:creationId xmlns:p14="http://schemas.microsoft.com/office/powerpoint/2010/main" val="28784644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B5394"/>
        </a:solidFill>
        <a:effectLst/>
      </p:bgPr>
    </p:bg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D1A4CB6-198E-F9EC-BF04-953C924777CD}"/>
              </a:ext>
            </a:extLst>
          </p:cNvPr>
          <p:cNvSpPr/>
          <p:nvPr/>
        </p:nvSpPr>
        <p:spPr>
          <a:xfrm>
            <a:off x="449981" y="1174281"/>
            <a:ext cx="11292038" cy="5284269"/>
          </a:xfrm>
          <a:prstGeom prst="roundRect">
            <a:avLst>
              <a:gd name="adj" fmla="val 27596"/>
            </a:avLst>
          </a:prstGeom>
          <a:solidFill>
            <a:srgbClr val="00B0F0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dirty="0">
                <a:ln w="28575">
                  <a:solidFill>
                    <a:sysClr val="windowText" lastClr="000000"/>
                  </a:solidFill>
                </a:ln>
                <a:latin typeface="Cavolini" panose="03000502040302020204" pitchFamily="66" charset="0"/>
                <a:cs typeface="Cavolini" panose="03000502040302020204" pitchFamily="66" charset="0"/>
              </a:rPr>
              <a:t>Thank you</a:t>
            </a:r>
            <a:r>
              <a:rPr lang="en-US" sz="11500" dirty="0">
                <a:ln w="28575">
                  <a:solidFill>
                    <a:sysClr val="windowText" lastClr="000000"/>
                  </a:solidFill>
                </a:ln>
                <a:solidFill>
                  <a:schemeClr val="accent6">
                    <a:lumMod val="75000"/>
                  </a:schemeClr>
                </a:solidFill>
                <a:latin typeface="Cavolini" panose="03000502040302020204" pitchFamily="66" charset="0"/>
                <a:cs typeface="Cavolini" panose="03000502040302020204" pitchFamily="66" charset="0"/>
              </a:rPr>
              <a:t>💕</a:t>
            </a:r>
          </a:p>
        </p:txBody>
      </p:sp>
    </p:spTree>
    <p:extLst>
      <p:ext uri="{BB962C8B-B14F-4D97-AF65-F5344CB8AC3E}">
        <p14:creationId xmlns:p14="http://schemas.microsoft.com/office/powerpoint/2010/main" val="3854149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lidesMania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434343"/>
      </a:lt2>
      <a:accent1>
        <a:srgbClr val="24D7FF"/>
      </a:accent1>
      <a:accent2>
        <a:srgbClr val="F9CF1B"/>
      </a:accent2>
      <a:accent3>
        <a:srgbClr val="BEE51A"/>
      </a:accent3>
      <a:accent4>
        <a:srgbClr val="CB7BFF"/>
      </a:accent4>
      <a:accent5>
        <a:srgbClr val="22DBC0"/>
      </a:accent5>
      <a:accent6>
        <a:srgbClr val="FD6A84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5D9DAC8EE6E34283B56ADFECE3FA00" ma:contentTypeVersion="11" ma:contentTypeDescription="Create a new document." ma:contentTypeScope="" ma:versionID="f25aa8e6161a1a68007b436a106f0daa">
  <xsd:schema xmlns:xsd="http://www.w3.org/2001/XMLSchema" xmlns:xs="http://www.w3.org/2001/XMLSchema" xmlns:p="http://schemas.microsoft.com/office/2006/metadata/properties" xmlns:ns2="92157122-344d-45cf-aa9a-9cb9cf767d39" xmlns:ns3="0a8ff7a2-892c-4db0-afa1-f9043ecf8f0e" targetNamespace="http://schemas.microsoft.com/office/2006/metadata/properties" ma:root="true" ma:fieldsID="6cde70d3c78e44a7311f9a6c91dd7c28" ns2:_="" ns3:_="">
    <xsd:import namespace="92157122-344d-45cf-aa9a-9cb9cf767d39"/>
    <xsd:import namespace="0a8ff7a2-892c-4db0-afa1-f9043ecf8f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157122-344d-45cf-aa9a-9cb9cf767d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8ff7a2-892c-4db0-afa1-f9043ecf8f0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D554E31-73FE-47EA-990C-79B822382C2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1013405-75D2-454E-A385-B16DCF12A50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157122-344d-45cf-aa9a-9cb9cf767d39"/>
    <ds:schemaRef ds:uri="0a8ff7a2-892c-4db0-afa1-f9043ecf8f0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147</Words>
  <Application>Microsoft Office PowerPoint</Application>
  <PresentationFormat>Widescreen</PresentationFormat>
  <Paragraphs>60</Paragraphs>
  <Slides>9</Slides>
  <Notes>9</Notes>
  <HiddenSlides>6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Cavolini</vt:lpstr>
      <vt:lpstr>Fredoka One</vt:lpstr>
      <vt:lpstr>Dekko</vt:lpstr>
      <vt:lpstr>Arial</vt:lpstr>
      <vt:lpstr>Barlow Condensed</vt:lpstr>
      <vt:lpstr>Calibri</vt:lpstr>
      <vt:lpstr>SlidesMania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fc</dc:creator>
  <cp:lastModifiedBy>Sameya saleem</cp:lastModifiedBy>
  <cp:revision>7</cp:revision>
  <dcterms:modified xsi:type="dcterms:W3CDTF">2024-09-16T16:17:54Z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b46f0c7-1e5b-43db-99eb-3257df1e5bf6_Enabled">
    <vt:lpwstr>true</vt:lpwstr>
  </property>
  <property fmtid="{D5CDD505-2E9C-101B-9397-08002B2CF9AE}" pid="3" name="MSIP_Label_0b46f0c7-1e5b-43db-99eb-3257df1e5bf6_SetDate">
    <vt:lpwstr>2023-02-22T09:30:55Z</vt:lpwstr>
  </property>
  <property fmtid="{D5CDD505-2E9C-101B-9397-08002B2CF9AE}" pid="4" name="MSIP_Label_0b46f0c7-1e5b-43db-99eb-3257df1e5bf6_Method">
    <vt:lpwstr>Standard</vt:lpwstr>
  </property>
  <property fmtid="{D5CDD505-2E9C-101B-9397-08002B2CF9AE}" pid="5" name="MSIP_Label_0b46f0c7-1e5b-43db-99eb-3257df1e5bf6_Name">
    <vt:lpwstr>0b46f0c7-1e5b-43db-99eb-3257df1e5bf6</vt:lpwstr>
  </property>
  <property fmtid="{D5CDD505-2E9C-101B-9397-08002B2CF9AE}" pid="6" name="MSIP_Label_0b46f0c7-1e5b-43db-99eb-3257df1e5bf6_SiteId">
    <vt:lpwstr>2dcae639-d4a4-4454-82c7-592ab66fc7bd</vt:lpwstr>
  </property>
  <property fmtid="{D5CDD505-2E9C-101B-9397-08002B2CF9AE}" pid="7" name="MSIP_Label_0b46f0c7-1e5b-43db-99eb-3257df1e5bf6_ActionId">
    <vt:lpwstr>3ca3950b-52b3-4232-b65f-1cc32ff8221f</vt:lpwstr>
  </property>
  <property fmtid="{D5CDD505-2E9C-101B-9397-08002B2CF9AE}" pid="8" name="MSIP_Label_0b46f0c7-1e5b-43db-99eb-3257df1e5bf6_ContentBits">
    <vt:lpwstr>0</vt:lpwstr>
  </property>
</Properties>
</file>