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D6B75E5-6632-46C1-A24A-CA12DAD98E9F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C9E933A-5E8E-42F4-A0F6-3049983423A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CHEMICAL FORMULAE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CHEMICAL FORMULAE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7D6F12-0AE0-BD4F-B10B-6CB8768270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845334"/>
              </p:ext>
            </p:extLst>
          </p:nvPr>
        </p:nvGraphicFramePr>
        <p:xfrm>
          <a:off x="1043490" y="2492896"/>
          <a:ext cx="7200918" cy="3548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0306">
                  <a:extLst>
                    <a:ext uri="{9D8B030D-6E8A-4147-A177-3AD203B41FA5}">
                      <a16:colId xmlns:a16="http://schemas.microsoft.com/office/drawing/2014/main" val="145418812"/>
                    </a:ext>
                  </a:extLst>
                </a:gridCol>
                <a:gridCol w="2400306">
                  <a:extLst>
                    <a:ext uri="{9D8B030D-6E8A-4147-A177-3AD203B41FA5}">
                      <a16:colId xmlns:a16="http://schemas.microsoft.com/office/drawing/2014/main" val="3162426203"/>
                    </a:ext>
                  </a:extLst>
                </a:gridCol>
                <a:gridCol w="2400306">
                  <a:extLst>
                    <a:ext uri="{9D8B030D-6E8A-4147-A177-3AD203B41FA5}">
                      <a16:colId xmlns:a16="http://schemas.microsoft.com/office/drawing/2014/main" val="1432289859"/>
                    </a:ext>
                  </a:extLst>
                </a:gridCol>
              </a:tblGrid>
              <a:tr h="552061"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Name of Compound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Types of Bonding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Chemical Formula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3037401167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calcium oxide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1523570395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aluminium sulphide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2212367809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potassium chloride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3358391693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methane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1607131648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sodium hydroxide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64550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03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CHEMICAL FORMULAE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F66FA1-FBDD-A342-8252-9529506A1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122199"/>
              </p:ext>
            </p:extLst>
          </p:nvPr>
        </p:nvGraphicFramePr>
        <p:xfrm>
          <a:off x="1042988" y="2420888"/>
          <a:ext cx="6777036" cy="3248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852">
                  <a:extLst>
                    <a:ext uri="{9D8B030D-6E8A-4147-A177-3AD203B41FA5}">
                      <a16:colId xmlns:a16="http://schemas.microsoft.com/office/drawing/2014/main" val="907043566"/>
                    </a:ext>
                  </a:extLst>
                </a:gridCol>
                <a:gridCol w="2429172">
                  <a:extLst>
                    <a:ext uri="{9D8B030D-6E8A-4147-A177-3AD203B41FA5}">
                      <a16:colId xmlns:a16="http://schemas.microsoft.com/office/drawing/2014/main" val="4063306996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1633001318"/>
                    </a:ext>
                  </a:extLst>
                </a:gridCol>
              </a:tblGrid>
              <a:tr h="492055"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Chemical Formula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Types of Bonding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Name of Compound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797709520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 err="1">
                          <a:effectLst/>
                        </a:rPr>
                        <a:t>BaO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2083431994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AgNO</a:t>
                      </a:r>
                      <a:r>
                        <a:rPr lang="en-GB" sz="1800" baseline="-25000" dirty="0">
                          <a:effectLst/>
                        </a:rPr>
                        <a:t>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3019234730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NH</a:t>
                      </a:r>
                      <a:r>
                        <a:rPr lang="en-GB" sz="1800" baseline="-25000">
                          <a:effectLst/>
                        </a:rPr>
                        <a:t>3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3545660904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SCl</a:t>
                      </a:r>
                      <a:r>
                        <a:rPr lang="en-GB" sz="1800" baseline="-25000">
                          <a:effectLst/>
                        </a:rPr>
                        <a:t>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920674168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NaCl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396240" algn="l"/>
                        </a:tabLs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MinionPro-Regular" panose="02040503050306020203" pitchFamily="18" charset="0"/>
                        <a:ea typeface="Times New Roman" panose="02020603050405020304" pitchFamily="18" charset="0"/>
                        <a:cs typeface="MinionPro-Regular" panose="02040503050306020203" pitchFamily="18" charset="0"/>
                      </a:endParaRPr>
                    </a:p>
                  </a:txBody>
                  <a:tcPr marL="68513" marR="68513" marT="0" marB="0"/>
                </a:tc>
                <a:extLst>
                  <a:ext uri="{0D108BD9-81ED-4DB2-BD59-A6C34878D82A}">
                    <a16:rowId xmlns:a16="http://schemas.microsoft.com/office/drawing/2014/main" val="2412520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134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</TotalTime>
  <Words>56</Words>
  <Application>Microsoft Macintosh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Century Gothic</vt:lpstr>
      <vt:lpstr>MinionPro-Regular</vt:lpstr>
      <vt:lpstr>Times New Roman</vt:lpstr>
      <vt:lpstr>Wingdings 2</vt:lpstr>
      <vt:lpstr>Austin</vt:lpstr>
      <vt:lpstr>CHEMICAL FORMULAE</vt:lpstr>
      <vt:lpstr>CHEMICAL FORMULAE</vt:lpstr>
      <vt:lpstr>CHEMICAL FORMULAE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Chemical Change</dc:title>
  <dc:creator>HP</dc:creator>
  <cp:lastModifiedBy>Ailyn Sungcaya</cp:lastModifiedBy>
  <cp:revision>3</cp:revision>
  <dcterms:created xsi:type="dcterms:W3CDTF">2020-01-27T19:16:25Z</dcterms:created>
  <dcterms:modified xsi:type="dcterms:W3CDTF">2024-01-27T07:00:56Z</dcterms:modified>
</cp:coreProperties>
</file>