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9" r:id="rId4"/>
    <p:sldId id="273" r:id="rId5"/>
    <p:sldId id="290" r:id="rId6"/>
    <p:sldId id="275" r:id="rId7"/>
    <p:sldId id="277" r:id="rId8"/>
    <p:sldId id="276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1" autoAdjust="0"/>
    <p:restoredTop sz="94375"/>
  </p:normalViewPr>
  <p:slideViewPr>
    <p:cSldViewPr>
      <p:cViewPr varScale="1">
        <p:scale>
          <a:sx n="76" d="100"/>
          <a:sy n="76" d="100"/>
        </p:scale>
        <p:origin x="2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MENSTRUAL CYCLE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FEMALE REPRODUCTIVE SYSTEM</a:t>
            </a:r>
          </a:p>
        </p:txBody>
      </p:sp>
      <p:pic>
        <p:nvPicPr>
          <p:cNvPr id="5" name="Content Placeholder 4" descr="female-front-labelled_med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133600"/>
            <a:ext cx="6267450" cy="4267200"/>
          </a:xfrm>
        </p:spPr>
      </p:pic>
      <p:sp>
        <p:nvSpPr>
          <p:cNvPr id="4" name="Rectangle 3"/>
          <p:cNvSpPr/>
          <p:nvPr/>
        </p:nvSpPr>
        <p:spPr>
          <a:xfrm>
            <a:off x="0" y="633478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http://ib.bioninja.com.au/standard-level/topic-6-human-physiology/66-hormones-homeostasis-and/female-reproductive-system.html</a:t>
            </a:r>
          </a:p>
        </p:txBody>
      </p:sp>
    </p:spTree>
    <p:extLst>
      <p:ext uri="{BB962C8B-B14F-4D97-AF65-F5344CB8AC3E}">
        <p14:creationId xmlns:p14="http://schemas.microsoft.com/office/powerpoint/2010/main" val="56563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1701-867B-A346-AE02-68212EE5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Adolescence and Puberty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12AC8-15B4-B54D-9CF8-957FD7E6D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adolescence: </a:t>
            </a:r>
            <a:r>
              <a:rPr lang="en-US" dirty="0"/>
              <a:t>the time when a person approaches sexual maturity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puberty:</a:t>
            </a:r>
            <a:r>
              <a:rPr lang="en-US" dirty="0"/>
              <a:t> the time at which sexual maturity is reached</a:t>
            </a:r>
          </a:p>
        </p:txBody>
      </p:sp>
    </p:spTree>
    <p:extLst>
      <p:ext uri="{BB962C8B-B14F-4D97-AF65-F5344CB8AC3E}">
        <p14:creationId xmlns:p14="http://schemas.microsoft.com/office/powerpoint/2010/main" val="115944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sexual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Testosterone: </a:t>
            </a:r>
            <a:r>
              <a:rPr lang="en-US" dirty="0"/>
              <a:t>male sex hormone released at the testes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Oestrogen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dirty="0"/>
              <a:t>female sex hormone from the ovary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658B-F030-A54D-8DAD-70EABBC2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4AF8A-24D7-FE42-986A-3078BC6C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menstruation: </a:t>
            </a:r>
            <a:r>
              <a:rPr lang="en-US" dirty="0"/>
              <a:t>the loss of the broken down uterus lining through the vagina</a:t>
            </a:r>
          </a:p>
          <a:p>
            <a:r>
              <a:rPr lang="en-US" dirty="0">
                <a:solidFill>
                  <a:srgbClr val="7030A0"/>
                </a:solidFill>
              </a:rPr>
              <a:t>follicle: </a:t>
            </a:r>
            <a:r>
              <a:rPr lang="en-US" dirty="0"/>
              <a:t>a structure within an ovary, in which an egg develops</a:t>
            </a:r>
          </a:p>
          <a:p>
            <a:r>
              <a:rPr lang="en-US" dirty="0">
                <a:solidFill>
                  <a:srgbClr val="7030A0"/>
                </a:solidFill>
              </a:rPr>
              <a:t>pituitary gland: </a:t>
            </a:r>
            <a:r>
              <a:rPr lang="en-US" dirty="0"/>
              <a:t>a small endocrine gland attached to the underside of the brain</a:t>
            </a:r>
          </a:p>
          <a:p>
            <a:r>
              <a:rPr lang="en-US" dirty="0">
                <a:solidFill>
                  <a:srgbClr val="7030A0"/>
                </a:solidFill>
              </a:rPr>
              <a:t>corpus luteum: </a:t>
            </a:r>
            <a:r>
              <a:rPr lang="en-US" dirty="0"/>
              <a:t>a structure that develops from the empty follicle after an egg has been released from an ovary; also known as a yellow body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5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/>
          <a:lstStyle/>
          <a:p>
            <a:r>
              <a:rPr lang="en-US" dirty="0"/>
              <a:t>Menstrual Cycle</a:t>
            </a:r>
          </a:p>
        </p:txBody>
      </p:sp>
      <p:pic>
        <p:nvPicPr>
          <p:cNvPr id="5" name="Content Placeholder 4" descr="cycle-to-do-SAMP2_lar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896428"/>
            <a:ext cx="4817933" cy="4677410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https://www.anigan.com/pages/all-about-menstruation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FSH:</a:t>
            </a:r>
            <a:r>
              <a:rPr lang="en-US" dirty="0"/>
              <a:t> follicle stimulating hormone, a hormone secreted by the pituitary gland which causes a follicle to develop in an ovary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LH: </a:t>
            </a:r>
            <a:r>
              <a:rPr lang="en-US" dirty="0" err="1"/>
              <a:t>luteinising</a:t>
            </a:r>
            <a:r>
              <a:rPr lang="en-US" dirty="0"/>
              <a:t> hormone, a hormone secreted by the pituitary gland that causes ovulation to happen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nstru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457200"/>
            <a:ext cx="6934200" cy="6192838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https://sites.google.com/site/medicnote/ob-gyn/menstrual-cycle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/>
              <a:t>Sources: Biology for Cambridge IGCSE 				Coursebook</a:t>
            </a:r>
          </a:p>
          <a:p>
            <a:pPr>
              <a:buNone/>
            </a:pPr>
            <a:r>
              <a:rPr lang="en-US" dirty="0"/>
              <a:t>		       </a:t>
            </a:r>
            <a:r>
              <a:rPr lang="en-US" dirty="0" err="1"/>
              <a:t>Edexcel</a:t>
            </a:r>
            <a:r>
              <a:rPr lang="en-US" dirty="0"/>
              <a:t> IGCSE (9-1)  Biology (Pearson)</a:t>
            </a:r>
          </a:p>
          <a:p>
            <a:pPr>
              <a:buNone/>
            </a:pPr>
            <a:r>
              <a:rPr lang="en-US" dirty="0"/>
              <a:t>	 	       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310</TotalTime>
  <Words>235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Urban</vt:lpstr>
      <vt:lpstr>THE MENSTRUAL CYCLE</vt:lpstr>
      <vt:lpstr>FEMALE REPRODUCTIVE SYSTEM</vt:lpstr>
      <vt:lpstr>Adolescence and Puberty</vt:lpstr>
      <vt:lpstr>Secondary sexual characteristics</vt:lpstr>
      <vt:lpstr>Key Words</vt:lpstr>
      <vt:lpstr>Menstrual Cycle</vt:lpstr>
      <vt:lpstr>Hormones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Ailyn G. Sungcaya</dc:creator>
  <cp:lastModifiedBy>Ailyn Sungcaya</cp:lastModifiedBy>
  <cp:revision>41</cp:revision>
  <dcterms:created xsi:type="dcterms:W3CDTF">2006-08-16T00:00:00Z</dcterms:created>
  <dcterms:modified xsi:type="dcterms:W3CDTF">2023-09-15T15:57:41Z</dcterms:modified>
</cp:coreProperties>
</file>