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57" r:id="rId5"/>
    <p:sldId id="268" r:id="rId6"/>
    <p:sldId id="267" r:id="rId7"/>
    <p:sldId id="269" r:id="rId8"/>
    <p:sldId id="272" r:id="rId9"/>
    <p:sldId id="278" r:id="rId10"/>
    <p:sldId id="277" r:id="rId11"/>
    <p:sldId id="276" r:id="rId12"/>
    <p:sldId id="275" r:id="rId13"/>
    <p:sldId id="274" r:id="rId14"/>
    <p:sldId id="273" r:id="rId15"/>
    <p:sldId id="270" r:id="rId16"/>
    <p:sldId id="261" r:id="rId17"/>
    <p:sldId id="262" r:id="rId18"/>
    <p:sldId id="263" r:id="rId19"/>
    <p:sldId id="271" r:id="rId20"/>
    <p:sldId id="265" r:id="rId2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720" y="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</dgm:ptLst>
  <dgm:cxnLst>
    <dgm:cxn modelId="{C2D0E194-BD14-4AD2-9E3A-CE984C34B6CD}" type="presOf" srcId="{CD7942A0-B7D2-4B14-8FEA-55FC702F5BE7}" destId="{1D84D8B6-AB32-4491-B5D2-EFE3D7668B88}" srcOrd="0" destOrd="0" presId="urn:microsoft.com/office/officeart/2005/8/layout/vProcess5"/>
    <dgm:cxn modelId="{768DB908-A4BF-48A6-A740-5DD0CBAFBB11}" type="presParOf" srcId="{1D84D8B6-AB32-4491-B5D2-EFE3D7668B88}" destId="{3E0E8213-E460-4EB7-9A92-C2B1CC553F0D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1/20/2024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1/20/2024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1/20/2024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1/20/2024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6: BE AN ANIMATOR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Umair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1752600"/>
            <a:ext cx="10360501" cy="17827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IF??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GB" b="1" dirty="0"/>
              <a:t>If you have a brother or sister, touch your toes.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8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1752600"/>
            <a:ext cx="10360501" cy="17827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IF??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GB" b="1" dirty="0"/>
              <a:t>If your favourite ice-cream flavour is vanilla, give a thumbs up.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3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12812" y="152400"/>
            <a:ext cx="11088710" cy="6553200"/>
          </a:xfrm>
          <a:prstGeom prst="rect">
            <a:avLst/>
          </a:prstGeom>
        </p:spPr>
      </p:pic>
      <p:graphicFrame>
        <p:nvGraphicFramePr>
          <p:cNvPr id="5" name="Content Placeholder 4" descr="Staggered process showing 3 tasks arranged one below the other and two downward pointing arrows are used to indicate progression from first task to second task and second task to third task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201311"/>
              </p:ext>
            </p:extLst>
          </p:nvPr>
        </p:nvGraphicFramePr>
        <p:xfrm>
          <a:off x="6500813" y="1706563"/>
          <a:ext cx="50784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Task for first group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1193800"/>
          </a:xfrm>
        </p:spPr>
        <p:txBody>
          <a:bodyPr/>
          <a:lstStyle/>
          <a:p>
            <a:r>
              <a:rPr lang="en-US" b="1" u="sng" dirty="0" smtClean="0"/>
              <a:t>Task </a:t>
            </a:r>
            <a:r>
              <a:rPr lang="en-US" b="1" u="sng" dirty="0"/>
              <a:t>for SECOND group</a:t>
            </a:r>
            <a:endParaRPr lang="en-US" dirty="0"/>
          </a:p>
          <a:p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19200" y="3216580"/>
            <a:ext cx="5078413" cy="2456840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00813" y="3216580"/>
            <a:ext cx="5078412" cy="245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225071" y="1600200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REFLECT ON YOUR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4803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scratch program using selection </a:t>
            </a:r>
            <a:r>
              <a:rPr lang="en-GB" dirty="0" smtClean="0"/>
              <a:t>statement.</a:t>
            </a:r>
          </a:p>
          <a:p>
            <a:r>
              <a:rPr lang="en-US" dirty="0" smtClean="0"/>
              <a:t>After doing </a:t>
            </a:r>
            <a:r>
              <a:rPr lang="en-US" dirty="0"/>
              <a:t>group </a:t>
            </a:r>
            <a:r>
              <a:rPr lang="en-US" dirty="0" smtClean="0"/>
              <a:t>activity.</a:t>
            </a:r>
            <a:endParaRPr lang="en-US" dirty="0"/>
          </a:p>
          <a:p>
            <a:r>
              <a:rPr lang="en-US" dirty="0"/>
              <a:t>followed by a Quiz.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VOCABLARY: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812" y="1498600"/>
            <a:ext cx="5562600" cy="1397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3812" y="3200400"/>
            <a:ext cx="2926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BIG QUESTIONS: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293812" y="3886200"/>
            <a:ext cx="6092825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Source Sans Pro"/>
              </a:rPr>
              <a:t>How do selection statements help computers make </a:t>
            </a:r>
            <a:r>
              <a:rPr lang="en-GB" sz="1800" dirty="0" smtClean="0">
                <a:latin typeface="Source Sans Pro"/>
              </a:rPr>
              <a:t>decisions</a:t>
            </a:r>
            <a:endParaRPr lang="en-GB" sz="1800" dirty="0">
              <a:latin typeface="Source Sans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Source Sans Pro"/>
              </a:rPr>
              <a:t>Can you give real-life examples of decision-making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Source Sans Pro"/>
              </a:rPr>
              <a:t>Why is it important to have conditions in decision-making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Source Sans Pro"/>
              </a:rPr>
              <a:t>What happens if there are multiple conditions to consider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Source Sans Pro"/>
              </a:rPr>
              <a:t>How might selection statements be used in creating games or stories</a:t>
            </a:r>
            <a:endParaRPr lang="en-GB" sz="1800" b="0" i="0" dirty="0">
              <a:effectLst/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782763"/>
          </a:xfrm>
        </p:spPr>
        <p:txBody>
          <a:bodyPr/>
          <a:lstStyle/>
          <a:p>
            <a:r>
              <a:rPr lang="en-US" b="1" dirty="0"/>
              <a:t>HOOK </a:t>
            </a:r>
            <a:r>
              <a:rPr lang="en-US" b="1" dirty="0" smtClean="0"/>
              <a:t>ACTIVITY: (PEER ACITIVTY) </a:t>
            </a:r>
            <a:br>
              <a:rPr lang="en-US" b="1" dirty="0" smtClean="0"/>
            </a:br>
            <a:r>
              <a:rPr lang="en-US" b="1" dirty="0" smtClean="0"/>
              <a:t>PAGE NUMBER 70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012" y="2133600"/>
            <a:ext cx="8534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1752600"/>
            <a:ext cx="10360501" cy="17827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IF??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GB" b="1" dirty="0"/>
              <a:t>If the month of your birthday ends with a 'Y' or 'R',</a:t>
            </a:r>
            <a:br>
              <a:rPr lang="en-GB" b="1" dirty="0"/>
            </a:br>
            <a:r>
              <a:rPr lang="en-GB" b="1" dirty="0"/>
              <a:t>then raise your right hand.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5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1752600"/>
            <a:ext cx="10360501" cy="17827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IF??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GB" b="1" dirty="0"/>
              <a:t>If you can play a musical instrument, clap your hands</a:t>
            </a:r>
            <a:br>
              <a:rPr lang="en-GB" b="1" dirty="0"/>
            </a:br>
            <a:r>
              <a:rPr lang="en-GB" b="1" dirty="0"/>
              <a:t>three times.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4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1752600"/>
            <a:ext cx="10360501" cy="17827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IF??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GB" b="1" dirty="0"/>
              <a:t>If you have black hair, touch your head.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1752600"/>
            <a:ext cx="10360501" cy="17827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IF??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GB" b="1" dirty="0"/>
              <a:t>If the month of your birthday ends with a 'Y' or 'R',</a:t>
            </a:r>
            <a:br>
              <a:rPr lang="en-GB" b="1" dirty="0"/>
            </a:br>
            <a:r>
              <a:rPr lang="en-GB" b="1" dirty="0"/>
              <a:t>then raise your right hand.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1752600"/>
            <a:ext cx="10360501" cy="17827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IF??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GB" b="1" dirty="0"/>
              <a:t>If your name ends with an 'A' or 'E', say 'Yes!'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1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4873beb7-5857-4685-be1f-d57550cc96c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26</TotalTime>
  <Words>267</Words>
  <Application>Microsoft Office PowerPoint</Application>
  <PresentationFormat>Custom</PresentationFormat>
  <Paragraphs>29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Source Sans Pro</vt:lpstr>
      <vt:lpstr>Tech 16x9</vt:lpstr>
      <vt:lpstr>UNIT 6: BE AN ANIMATOR</vt:lpstr>
      <vt:lpstr>LEARNING OBJECTIVE:</vt:lpstr>
      <vt:lpstr>KEY VOCABLARY:</vt:lpstr>
      <vt:lpstr>HOOK ACTIVITY: (PEER ACITIVTY)  PAGE NUMBER 70</vt:lpstr>
      <vt:lpstr>WHAT IF??  If the month of your birthday ends with a 'Y' or 'R', then raise your right hand. </vt:lpstr>
      <vt:lpstr>WHAT IF??  If you can play a musical instrument, clap your hands three times. </vt:lpstr>
      <vt:lpstr>WHAT IF??  If you have black hair, touch your head. </vt:lpstr>
      <vt:lpstr>WHAT IF??  If the month of your birthday ends with a 'Y' or 'R', then raise your right hand. </vt:lpstr>
      <vt:lpstr>WHAT IF??  If your name ends with an 'A' or 'E', say 'Yes!' </vt:lpstr>
      <vt:lpstr>WHAT IF??  If you have a brother or sister, touch your toes. </vt:lpstr>
      <vt:lpstr>WHAT IF??  If your favourite ice-cream flavour is vanilla, give a thumbs up. </vt:lpstr>
      <vt:lpstr>PowerPoint Presentation</vt:lpstr>
      <vt:lpstr>GROUP WORK:</vt:lpstr>
      <vt:lpstr>PLENARY</vt:lpstr>
      <vt:lpstr>PowerPoint Presentation</vt:lpstr>
      <vt:lpstr>Add a Slide Title - 4</vt:lpstr>
      <vt:lpstr>Add a Slide Title - 5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BE AN ANIMATOR</dc:title>
  <dc:creator>Muhammad Umair Khan Umair</dc:creator>
  <cp:lastModifiedBy>Muhammad Umair Khan Umair</cp:lastModifiedBy>
  <cp:revision>3</cp:revision>
  <dcterms:created xsi:type="dcterms:W3CDTF">2024-01-20T17:40:53Z</dcterms:created>
  <dcterms:modified xsi:type="dcterms:W3CDTF">2024-01-20T18:07:26Z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