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2"/>
  </p:notesMasterIdLst>
  <p:handoutMasterIdLst>
    <p:handoutMasterId r:id="rId23"/>
  </p:handoutMasterIdLst>
  <p:sldIdLst>
    <p:sldId id="257" r:id="rId5"/>
    <p:sldId id="268" r:id="rId6"/>
    <p:sldId id="267" r:id="rId7"/>
    <p:sldId id="269" r:id="rId8"/>
    <p:sldId id="272" r:id="rId9"/>
    <p:sldId id="278" r:id="rId10"/>
    <p:sldId id="277" r:id="rId11"/>
    <p:sldId id="276" r:id="rId12"/>
    <p:sldId id="275" r:id="rId13"/>
    <p:sldId id="274" r:id="rId14"/>
    <p:sldId id="273" r:id="rId15"/>
    <p:sldId id="270" r:id="rId16"/>
    <p:sldId id="261" r:id="rId17"/>
    <p:sldId id="262" r:id="rId18"/>
    <p:sldId id="263" r:id="rId19"/>
    <p:sldId id="271" r:id="rId20"/>
    <p:sldId id="265" r:id="rId21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4404"/>
    <a:srgbClr val="5F6F0F"/>
    <a:srgbClr val="718412"/>
    <a:srgbClr val="65741A"/>
    <a:srgbClr val="70811D"/>
    <a:srgbClr val="7B8D1F"/>
    <a:srgbClr val="839721"/>
    <a:srgbClr val="95AB25"/>
    <a:srgbClr val="BC5500"/>
    <a:srgbClr val="C45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2" d="100"/>
          <a:sy n="82" d="100"/>
        </p:scale>
        <p:origin x="720" y="6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7942A0-B7D2-4B14-8FEA-55FC702F5BE7}" type="doc">
      <dgm:prSet loTypeId="urn:microsoft.com/office/officeart/2005/8/layout/vProcess5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D84D8B6-AB32-4491-B5D2-EFE3D7668B88}" type="pres">
      <dgm:prSet presAssocID="{CD7942A0-B7D2-4B14-8FEA-55FC702F5BE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E0E8213-E460-4EB7-9A92-C2B1CC553F0D}" type="pres">
      <dgm:prSet presAssocID="{CD7942A0-B7D2-4B14-8FEA-55FC702F5BE7}" presName="dummyMaxCanvas" presStyleCnt="0">
        <dgm:presLayoutVars/>
      </dgm:prSet>
      <dgm:spPr/>
    </dgm:pt>
  </dgm:ptLst>
  <dgm:cxnLst>
    <dgm:cxn modelId="{C2D0E194-BD14-4AD2-9E3A-CE984C34B6CD}" type="presOf" srcId="{CD7942A0-B7D2-4B14-8FEA-55FC702F5BE7}" destId="{1D84D8B6-AB32-4491-B5D2-EFE3D7668B88}" srcOrd="0" destOrd="0" presId="urn:microsoft.com/office/officeart/2005/8/layout/vProcess5"/>
    <dgm:cxn modelId="{768DB908-A4BF-48A6-A740-5DD0CBAFBB11}" type="presParOf" srcId="{1D84D8B6-AB32-4491-B5D2-EFE3D7668B88}" destId="{3E0E8213-E460-4EB7-9A92-C2B1CC553F0D}" srcOrd="0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B4EDC-59C0-49C7-8ADA-5A781B329E02}" type="datetimeFigureOut">
              <a:rPr lang="en-US"/>
              <a:t>1/20/2024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29053-DC2A-4342-ADD4-2FD729D91E2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8D46A-B586-417D-BFBD-8C8FE0AAF762}" type="datetimeFigureOut">
              <a:rPr lang="en-US"/>
              <a:t>1/20/2024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A5BD7-F043-4D1B-AA17-CD412FC534D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29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bottom lines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Freeform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Freeform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1/20/2024</a:t>
            </a:fld>
            <a:endParaRPr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1/20/2024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1/20/2024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1/20/2024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1/20/2024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1/20/2024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 baseline="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1/20/2024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1/20/2024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1/20/2024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1/20/2024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1/20/2024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eft lines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Freeform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Freeform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FD029-FB74-4578-B929-F66AA97659CA}" type="datetimeFigureOut">
              <a:rPr lang="en-US"/>
              <a:pPr/>
              <a:t>1/20/2024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6: BE AN ANIMATOR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Muhammad Umair Khan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9012" y="1752600"/>
            <a:ext cx="10360501" cy="178276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WHAT IF??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GB" b="1" dirty="0"/>
              <a:t>If you have a brother or sister, touch your toes.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28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9012" y="1752600"/>
            <a:ext cx="10360501" cy="178276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WHAT IF??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GB" b="1" dirty="0"/>
              <a:t>If your favourite ice-cream flavour is vanilla, give a thumbs up.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634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912812" y="152400"/>
            <a:ext cx="11088710" cy="6553200"/>
          </a:xfrm>
          <a:prstGeom prst="rect">
            <a:avLst/>
          </a:prstGeom>
        </p:spPr>
      </p:pic>
      <p:graphicFrame>
        <p:nvGraphicFramePr>
          <p:cNvPr id="5" name="Content Placeholder 4" descr="Staggered process showing 3 tasks arranged one below the other and two downward pointing arrows are used to indicate progression from first task to second task and second task to third task.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2201311"/>
              </p:ext>
            </p:extLst>
          </p:nvPr>
        </p:nvGraphicFramePr>
        <p:xfrm>
          <a:off x="6500813" y="1706563"/>
          <a:ext cx="5078412" cy="4465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2318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WORK: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/>
              <a:t>Task for first group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1193800"/>
          </a:xfrm>
        </p:spPr>
        <p:txBody>
          <a:bodyPr/>
          <a:lstStyle/>
          <a:p>
            <a:r>
              <a:rPr lang="en-US" b="1" u="sng" dirty="0" smtClean="0"/>
              <a:t>Task </a:t>
            </a:r>
            <a:r>
              <a:rPr lang="en-US" b="1" u="sng" dirty="0"/>
              <a:t>for SECOND group</a:t>
            </a:r>
            <a:endParaRPr lang="en-US" dirty="0"/>
          </a:p>
          <a:p>
            <a:endParaRPr lang="en-US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219200" y="3216580"/>
            <a:ext cx="5078413" cy="2456840"/>
          </a:xfrm>
          <a:prstGeom prst="rect">
            <a:avLst/>
          </a:prstGeom>
        </p:spPr>
      </p:pic>
      <p:pic>
        <p:nvPicPr>
          <p:cNvPr id="13" name="Content Placeholder 12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500813" y="3216580"/>
            <a:ext cx="5078412" cy="245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03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PLENARY</a:t>
            </a:r>
            <a:endParaRPr lang="en-US" dirty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225071" y="1600200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>
            <a:lvl1pPr algn="l" defTabSz="12189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REFLECT ON YOUR ANSWERS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10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5850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 Slide Title - 4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046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 Slide Title - 5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Picture Placeholder 5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3480339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OBJECTIVE: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create scratch program using selection </a:t>
            </a:r>
            <a:r>
              <a:rPr lang="en-GB" dirty="0" smtClean="0"/>
              <a:t>statement.</a:t>
            </a:r>
          </a:p>
          <a:p>
            <a:r>
              <a:rPr lang="en-US" dirty="0" smtClean="0"/>
              <a:t>After doing </a:t>
            </a:r>
            <a:r>
              <a:rPr lang="en-US" dirty="0"/>
              <a:t>group </a:t>
            </a:r>
            <a:r>
              <a:rPr lang="en-US" dirty="0" smtClean="0"/>
              <a:t>activity.</a:t>
            </a:r>
            <a:endParaRPr lang="en-US" dirty="0"/>
          </a:p>
          <a:p>
            <a:r>
              <a:rPr lang="en-US" dirty="0"/>
              <a:t>followed by a Quiz.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1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VOCABLARY: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3812" y="1498600"/>
            <a:ext cx="5562600" cy="1397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93812" y="3200400"/>
            <a:ext cx="29269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BIG QUESTIONS: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1293812" y="3886200"/>
            <a:ext cx="6092825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latin typeface="Source Sans Pro"/>
              </a:rPr>
              <a:t>How do selection statements help computers make </a:t>
            </a:r>
            <a:r>
              <a:rPr lang="en-GB" sz="1800" dirty="0" smtClean="0">
                <a:latin typeface="Source Sans Pro"/>
              </a:rPr>
              <a:t>decisions</a:t>
            </a:r>
            <a:endParaRPr lang="en-GB" sz="1800" dirty="0">
              <a:latin typeface="Source Sans Pro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latin typeface="Source Sans Pro"/>
              </a:rPr>
              <a:t>Can you give real-life examples of decision-making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latin typeface="Source Sans Pro"/>
              </a:rPr>
              <a:t>Why is it important to have conditions in decision-making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latin typeface="Source Sans Pro"/>
              </a:rPr>
              <a:t>What happens if there are multiple conditions to consider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latin typeface="Source Sans Pro"/>
              </a:rPr>
              <a:t>How might selection statements be used in creating games or stories</a:t>
            </a:r>
            <a:endParaRPr lang="en-GB" sz="1800" b="0" i="0" dirty="0">
              <a:effectLst/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48481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782763"/>
          </a:xfrm>
        </p:spPr>
        <p:txBody>
          <a:bodyPr/>
          <a:lstStyle/>
          <a:p>
            <a:r>
              <a:rPr lang="en-US" b="1" dirty="0"/>
              <a:t>HOOK </a:t>
            </a:r>
            <a:r>
              <a:rPr lang="en-US" b="1" dirty="0" smtClean="0"/>
              <a:t>ACTIVITY: (PEER ACITIVTY) </a:t>
            </a:r>
            <a:br>
              <a:rPr lang="en-US" b="1" dirty="0" smtClean="0"/>
            </a:br>
            <a:r>
              <a:rPr lang="en-US" b="1" dirty="0" smtClean="0"/>
              <a:t>PAGE NUMBER 70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0012" y="2133600"/>
            <a:ext cx="85344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91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9012" y="1752600"/>
            <a:ext cx="10360501" cy="178276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WHAT IF??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GB" b="1" dirty="0"/>
              <a:t>If the month of your birthday ends with a 'Y' or 'R',</a:t>
            </a:r>
            <a:br>
              <a:rPr lang="en-GB" b="1" dirty="0"/>
            </a:br>
            <a:r>
              <a:rPr lang="en-GB" b="1" dirty="0"/>
              <a:t>then raise your right hand.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258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9012" y="1752600"/>
            <a:ext cx="10360501" cy="178276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WHAT IF??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GB" b="1" dirty="0"/>
              <a:t>If you can play a musical instrument, clap your hands</a:t>
            </a:r>
            <a:br>
              <a:rPr lang="en-GB" b="1" dirty="0"/>
            </a:br>
            <a:r>
              <a:rPr lang="en-GB" b="1" dirty="0"/>
              <a:t>three times.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146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9012" y="1752600"/>
            <a:ext cx="10360501" cy="178276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WHAT IF??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GB" b="1" dirty="0"/>
              <a:t>If you have black hair, touch your head.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587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9012" y="1752600"/>
            <a:ext cx="10360501" cy="178276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WHAT IF??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GB" b="1" dirty="0"/>
              <a:t>If the month of your birthday ends with a 'Y' or 'R',</a:t>
            </a:r>
            <a:br>
              <a:rPr lang="en-GB" b="1" dirty="0"/>
            </a:br>
            <a:r>
              <a:rPr lang="en-GB" b="1" dirty="0"/>
              <a:t>then raise your right hand.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42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9012" y="1752600"/>
            <a:ext cx="10360501" cy="178276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WHAT IF??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GB" b="1" dirty="0"/>
              <a:t>If your name ends with an 'A' or 'E', say 'Yes!'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817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 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2787990.potx" id="{BDB9CD5E-36EC-45F3-B87D-6D062B8A3823}" vid="{51682E2F-7C85-4D6F-AD40-072EFC83910D}"/>
    </a:ext>
  </a:extLst>
</a:theme>
</file>

<file path=ppt/theme/theme2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1345093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simple template design works for technology and  businesses, but it's versatile enough to use in other contexts.  It features multiple slide layouts designed for widescreen (16x9 resolution) and includes a sample SmartArt list and chart that are easily editable.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2011-11-26T00:30:00+00:00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TP102787989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694266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LocMarketGroupTiers2 xmlns="4873beb7-5857-4685-be1f-d57550cc96c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C67BEE-D13F-4BD2-98A5-34D8A0977F68}">
  <ds:schemaRefs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terms/"/>
    <ds:schemaRef ds:uri="4873beb7-5857-4685-be1f-d57550cc96cc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09BF4D4-EF60-4196-BFC3-9462D6079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Triple circuit lines presentation (widescreen)</Template>
  <TotalTime>26</TotalTime>
  <Words>267</Words>
  <Application>Microsoft Office PowerPoint</Application>
  <PresentationFormat>Custom</PresentationFormat>
  <Paragraphs>29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Source Sans Pro</vt:lpstr>
      <vt:lpstr>Tech 16x9</vt:lpstr>
      <vt:lpstr>UNIT 6: BE AN ANIMATOR</vt:lpstr>
      <vt:lpstr>LEARNING OBJECTIVE:</vt:lpstr>
      <vt:lpstr>KEY VOCABLARY:</vt:lpstr>
      <vt:lpstr>HOOK ACTIVITY: (PEER ACITIVTY)  PAGE NUMBER 70</vt:lpstr>
      <vt:lpstr>WHAT IF??  If the month of your birthday ends with a 'Y' or 'R', then raise your right hand. </vt:lpstr>
      <vt:lpstr>WHAT IF??  If you can play a musical instrument, clap your hands three times. </vt:lpstr>
      <vt:lpstr>WHAT IF??  If you have black hair, touch your head. </vt:lpstr>
      <vt:lpstr>WHAT IF??  If the month of your birthday ends with a 'Y' or 'R', then raise your right hand. </vt:lpstr>
      <vt:lpstr>WHAT IF??  If your name ends with an 'A' or 'E', say 'Yes!' </vt:lpstr>
      <vt:lpstr>WHAT IF??  If you have a brother or sister, touch your toes. </vt:lpstr>
      <vt:lpstr>WHAT IF??  If your favourite ice-cream flavour is vanilla, give a thumbs up. </vt:lpstr>
      <vt:lpstr>PowerPoint Presentation</vt:lpstr>
      <vt:lpstr>GROUP WORK:</vt:lpstr>
      <vt:lpstr>PLENARY</vt:lpstr>
      <vt:lpstr>PowerPoint Presentation</vt:lpstr>
      <vt:lpstr>Add a Slide Title - 4</vt:lpstr>
      <vt:lpstr>Add a Slide Title - 5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6: BE AN ANIMATOR</dc:title>
  <dc:creator>Muhammad Umair Khan Umair</dc:creator>
  <cp:lastModifiedBy>Muhammad Umair Khan Umair</cp:lastModifiedBy>
  <cp:revision>3</cp:revision>
  <dcterms:created xsi:type="dcterms:W3CDTF">2024-01-20T17:40:53Z</dcterms:created>
  <dcterms:modified xsi:type="dcterms:W3CDTF">2024-01-20T18:07:26Z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