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7" r:id="rId2"/>
    <p:sldId id="284" r:id="rId3"/>
    <p:sldId id="305" r:id="rId4"/>
    <p:sldId id="285" r:id="rId5"/>
    <p:sldId id="286" r:id="rId6"/>
    <p:sldId id="300" r:id="rId7"/>
    <p:sldId id="293" r:id="rId8"/>
    <p:sldId id="279" r:id="rId9"/>
    <p:sldId id="310" r:id="rId10"/>
    <p:sldId id="311" r:id="rId11"/>
    <p:sldId id="296" r:id="rId12"/>
    <p:sldId id="318" r:id="rId13"/>
    <p:sldId id="291" r:id="rId14"/>
    <p:sldId id="319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253746"/>
    <a:srgbClr val="004A76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9337" autoAdjust="0"/>
  </p:normalViewPr>
  <p:slideViewPr>
    <p:cSldViewPr snapToGrid="0">
      <p:cViewPr varScale="1">
        <p:scale>
          <a:sx n="66" d="100"/>
          <a:sy n="66" d="100"/>
        </p:scale>
        <p:origin x="144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AE8D58FC-5410-4F89-9298-444854870096}"/>
    <pc:docChg chg="custSel addSld delSld modSld sldOrd">
      <pc:chgData name="saba zubair" userId="cd0c6b642a85ca9b" providerId="LiveId" clId="{AE8D58FC-5410-4F89-9298-444854870096}" dt="2024-10-27T09:30:33.203" v="91" actId="47"/>
      <pc:docMkLst>
        <pc:docMk/>
      </pc:docMkLst>
      <pc:sldChg chg="del">
        <pc:chgData name="saba zubair" userId="cd0c6b642a85ca9b" providerId="LiveId" clId="{AE8D58FC-5410-4F89-9298-444854870096}" dt="2024-10-27T09:30:32.481" v="90" actId="47"/>
        <pc:sldMkLst>
          <pc:docMk/>
          <pc:sldMk cId="3262603198" sldId="280"/>
        </pc:sldMkLst>
      </pc:sldChg>
      <pc:sldChg chg="addSp">
        <pc:chgData name="saba zubair" userId="cd0c6b642a85ca9b" providerId="LiveId" clId="{AE8D58FC-5410-4F89-9298-444854870096}" dt="2024-10-27T09:27:42.139" v="20"/>
        <pc:sldMkLst>
          <pc:docMk/>
          <pc:sldMk cId="2814342108" sldId="291"/>
        </pc:sldMkLst>
        <pc:spChg chg="add">
          <ac:chgData name="saba zubair" userId="cd0c6b642a85ca9b" providerId="LiveId" clId="{AE8D58FC-5410-4F89-9298-444854870096}" dt="2024-10-27T09:27:42.139" v="20"/>
          <ac:spMkLst>
            <pc:docMk/>
            <pc:sldMk cId="2814342108" sldId="291"/>
            <ac:spMk id="12" creationId="{6005FF3B-DA39-4C3B-9421-AC86DC470193}"/>
          </ac:spMkLst>
        </pc:spChg>
      </pc:sldChg>
      <pc:sldChg chg="del">
        <pc:chgData name="saba zubair" userId="cd0c6b642a85ca9b" providerId="LiveId" clId="{AE8D58FC-5410-4F89-9298-444854870096}" dt="2024-10-27T09:30:31.546" v="89" actId="47"/>
        <pc:sldMkLst>
          <pc:docMk/>
          <pc:sldMk cId="3009434779" sldId="292"/>
        </pc:sldMkLst>
      </pc:sldChg>
      <pc:sldChg chg="del">
        <pc:chgData name="saba zubair" userId="cd0c6b642a85ca9b" providerId="LiveId" clId="{AE8D58FC-5410-4F89-9298-444854870096}" dt="2024-10-27T09:30:26.410" v="75" actId="47"/>
        <pc:sldMkLst>
          <pc:docMk/>
          <pc:sldMk cId="2320914585" sldId="294"/>
        </pc:sldMkLst>
      </pc:sldChg>
      <pc:sldChg chg="del">
        <pc:chgData name="saba zubair" userId="cd0c6b642a85ca9b" providerId="LiveId" clId="{AE8D58FC-5410-4F89-9298-444854870096}" dt="2024-10-27T09:30:28.833" v="82" actId="47"/>
        <pc:sldMkLst>
          <pc:docMk/>
          <pc:sldMk cId="3627946768" sldId="295"/>
        </pc:sldMkLst>
      </pc:sldChg>
      <pc:sldChg chg="del">
        <pc:chgData name="saba zubair" userId="cd0c6b642a85ca9b" providerId="LiveId" clId="{AE8D58FC-5410-4F89-9298-444854870096}" dt="2024-10-27T09:30:26.977" v="76" actId="47"/>
        <pc:sldMkLst>
          <pc:docMk/>
          <pc:sldMk cId="1973062159" sldId="297"/>
        </pc:sldMkLst>
      </pc:sldChg>
      <pc:sldChg chg="del">
        <pc:chgData name="saba zubair" userId="cd0c6b642a85ca9b" providerId="LiveId" clId="{AE8D58FC-5410-4F89-9298-444854870096}" dt="2024-10-27T09:30:28.352" v="81" actId="47"/>
        <pc:sldMkLst>
          <pc:docMk/>
          <pc:sldMk cId="1518402669" sldId="299"/>
        </pc:sldMkLst>
      </pc:sldChg>
      <pc:sldChg chg="del">
        <pc:chgData name="saba zubair" userId="cd0c6b642a85ca9b" providerId="LiveId" clId="{AE8D58FC-5410-4F89-9298-444854870096}" dt="2024-10-27T09:30:30.371" v="87" actId="47"/>
        <pc:sldMkLst>
          <pc:docMk/>
          <pc:sldMk cId="2503238314" sldId="302"/>
        </pc:sldMkLst>
      </pc:sldChg>
      <pc:sldChg chg="del">
        <pc:chgData name="saba zubair" userId="cd0c6b642a85ca9b" providerId="LiveId" clId="{AE8D58FC-5410-4F89-9298-444854870096}" dt="2024-10-27T09:30:30.975" v="88" actId="47"/>
        <pc:sldMkLst>
          <pc:docMk/>
          <pc:sldMk cId="490417841" sldId="303"/>
        </pc:sldMkLst>
      </pc:sldChg>
      <pc:sldChg chg="del">
        <pc:chgData name="saba zubair" userId="cd0c6b642a85ca9b" providerId="LiveId" clId="{AE8D58FC-5410-4F89-9298-444854870096}" dt="2024-10-27T09:30:27.294" v="77" actId="47"/>
        <pc:sldMkLst>
          <pc:docMk/>
          <pc:sldMk cId="2623535368" sldId="306"/>
        </pc:sldMkLst>
      </pc:sldChg>
      <pc:sldChg chg="del">
        <pc:chgData name="saba zubair" userId="cd0c6b642a85ca9b" providerId="LiveId" clId="{AE8D58FC-5410-4F89-9298-444854870096}" dt="2024-10-27T09:30:27.568" v="78" actId="47"/>
        <pc:sldMkLst>
          <pc:docMk/>
          <pc:sldMk cId="2623535368" sldId="307"/>
        </pc:sldMkLst>
      </pc:sldChg>
      <pc:sldChg chg="del">
        <pc:chgData name="saba zubair" userId="cd0c6b642a85ca9b" providerId="LiveId" clId="{AE8D58FC-5410-4F89-9298-444854870096}" dt="2024-10-27T09:30:28.082" v="80" actId="47"/>
        <pc:sldMkLst>
          <pc:docMk/>
          <pc:sldMk cId="2623535368" sldId="308"/>
        </pc:sldMkLst>
      </pc:sldChg>
      <pc:sldChg chg="del">
        <pc:chgData name="saba zubair" userId="cd0c6b642a85ca9b" providerId="LiveId" clId="{AE8D58FC-5410-4F89-9298-444854870096}" dt="2024-10-27T09:30:27.822" v="79" actId="47"/>
        <pc:sldMkLst>
          <pc:docMk/>
          <pc:sldMk cId="3293568901" sldId="312"/>
        </pc:sldMkLst>
      </pc:sldChg>
      <pc:sldChg chg="del">
        <pc:chgData name="saba zubair" userId="cd0c6b642a85ca9b" providerId="LiveId" clId="{AE8D58FC-5410-4F89-9298-444854870096}" dt="2024-10-27T09:30:29.130" v="83" actId="47"/>
        <pc:sldMkLst>
          <pc:docMk/>
          <pc:sldMk cId="1525218306" sldId="313"/>
        </pc:sldMkLst>
      </pc:sldChg>
      <pc:sldChg chg="del">
        <pc:chgData name="saba zubair" userId="cd0c6b642a85ca9b" providerId="LiveId" clId="{AE8D58FC-5410-4F89-9298-444854870096}" dt="2024-10-27T09:30:29.408" v="84" actId="47"/>
        <pc:sldMkLst>
          <pc:docMk/>
          <pc:sldMk cId="178469250" sldId="314"/>
        </pc:sldMkLst>
      </pc:sldChg>
      <pc:sldChg chg="del">
        <pc:chgData name="saba zubair" userId="cd0c6b642a85ca9b" providerId="LiveId" clId="{AE8D58FC-5410-4F89-9298-444854870096}" dt="2024-10-27T09:30:29.679" v="85" actId="47"/>
        <pc:sldMkLst>
          <pc:docMk/>
          <pc:sldMk cId="2558919966" sldId="315"/>
        </pc:sldMkLst>
      </pc:sldChg>
      <pc:sldChg chg="del">
        <pc:chgData name="saba zubair" userId="cd0c6b642a85ca9b" providerId="LiveId" clId="{AE8D58FC-5410-4F89-9298-444854870096}" dt="2024-10-27T09:30:30.019" v="86" actId="47"/>
        <pc:sldMkLst>
          <pc:docMk/>
          <pc:sldMk cId="2631230664" sldId="316"/>
        </pc:sldMkLst>
      </pc:sldChg>
      <pc:sldChg chg="del">
        <pc:chgData name="saba zubair" userId="cd0c6b642a85ca9b" providerId="LiveId" clId="{AE8D58FC-5410-4F89-9298-444854870096}" dt="2024-10-27T09:30:33.203" v="91" actId="47"/>
        <pc:sldMkLst>
          <pc:docMk/>
          <pc:sldMk cId="1860620283" sldId="317"/>
        </pc:sldMkLst>
      </pc:sldChg>
      <pc:sldChg chg="addSp delSp modSp new add ord">
        <pc:chgData name="saba zubair" userId="cd0c6b642a85ca9b" providerId="LiveId" clId="{AE8D58FC-5410-4F89-9298-444854870096}" dt="2024-10-27T09:27:28.964" v="19"/>
        <pc:sldMkLst>
          <pc:docMk/>
          <pc:sldMk cId="223975738" sldId="318"/>
        </pc:sldMkLst>
        <pc:spChg chg="add mod">
          <ac:chgData name="saba zubair" userId="cd0c6b642a85ca9b" providerId="LiveId" clId="{AE8D58FC-5410-4F89-9298-444854870096}" dt="2024-10-27T09:27:08.174" v="16" actId="1076"/>
          <ac:spMkLst>
            <pc:docMk/>
            <pc:sldMk cId="223975738" sldId="318"/>
            <ac:spMk id="4" creationId="{4960B98D-889A-4004-835E-763E814F27D8}"/>
          </ac:spMkLst>
        </pc:spChg>
        <pc:spChg chg="add del">
          <ac:chgData name="saba zubair" userId="cd0c6b642a85ca9b" providerId="LiveId" clId="{AE8D58FC-5410-4F89-9298-444854870096}" dt="2024-10-27T09:25:22.544" v="4" actId="478"/>
          <ac:spMkLst>
            <pc:docMk/>
            <pc:sldMk cId="223975738" sldId="318"/>
            <ac:spMk id="5" creationId="{71AC8DE9-DF33-4879-989D-ECC61A8121C7}"/>
          </ac:spMkLst>
        </pc:spChg>
        <pc:spChg chg="add mod">
          <ac:chgData name="saba zubair" userId="cd0c6b642a85ca9b" providerId="LiveId" clId="{AE8D58FC-5410-4F89-9298-444854870096}" dt="2024-10-27T09:27:03.760" v="14" actId="14100"/>
          <ac:spMkLst>
            <pc:docMk/>
            <pc:sldMk cId="223975738" sldId="318"/>
            <ac:spMk id="6" creationId="{838785CD-1355-4836-9C06-D94078A31F77}"/>
          </ac:spMkLst>
        </pc:spChg>
        <pc:picChg chg="add mod">
          <ac:chgData name="saba zubair" userId="cd0c6b642a85ca9b" providerId="LiveId" clId="{AE8D58FC-5410-4F89-9298-444854870096}" dt="2024-10-27T09:27:12.543" v="18" actId="14100"/>
          <ac:picMkLst>
            <pc:docMk/>
            <pc:sldMk cId="223975738" sldId="318"/>
            <ac:picMk id="7" creationId="{24A037E0-F583-4ED9-9716-0049EE1328C1}"/>
          </ac:picMkLst>
        </pc:picChg>
      </pc:sldChg>
      <pc:sldChg chg="addSp modSp new add">
        <pc:chgData name="saba zubair" userId="cd0c6b642a85ca9b" providerId="LiveId" clId="{AE8D58FC-5410-4F89-9298-444854870096}" dt="2024-10-27T09:28:57.697" v="31" actId="14100"/>
        <pc:sldMkLst>
          <pc:docMk/>
          <pc:sldMk cId="1227027514" sldId="319"/>
        </pc:sldMkLst>
        <pc:spChg chg="add">
          <ac:chgData name="saba zubair" userId="cd0c6b642a85ca9b" providerId="LiveId" clId="{AE8D58FC-5410-4F89-9298-444854870096}" dt="2024-10-27T09:27:58.121" v="23"/>
          <ac:spMkLst>
            <pc:docMk/>
            <pc:sldMk cId="1227027514" sldId="319"/>
            <ac:spMk id="4" creationId="{74CD7863-AED8-494E-B287-CE7C5ABC3747}"/>
          </ac:spMkLst>
        </pc:spChg>
        <pc:spChg chg="add mod">
          <ac:chgData name="saba zubair" userId="cd0c6b642a85ca9b" providerId="LiveId" clId="{AE8D58FC-5410-4F89-9298-444854870096}" dt="2024-10-27T09:28:39.347" v="28" actId="20577"/>
          <ac:spMkLst>
            <pc:docMk/>
            <pc:sldMk cId="1227027514" sldId="319"/>
            <ac:spMk id="5" creationId="{659650E8-C31B-4FEE-9FE6-48281A88CBA9}"/>
          </ac:spMkLst>
        </pc:spChg>
        <pc:picChg chg="add mod">
          <ac:chgData name="saba zubair" userId="cd0c6b642a85ca9b" providerId="LiveId" clId="{AE8D58FC-5410-4F89-9298-444854870096}" dt="2024-10-27T09:28:57.697" v="31" actId="14100"/>
          <ac:picMkLst>
            <pc:docMk/>
            <pc:sldMk cId="1227027514" sldId="319"/>
            <ac:picMk id="6" creationId="{C7F84D3F-36F5-4CAF-AFF4-6C1AFE6FEA67}"/>
          </ac:picMkLst>
        </pc:picChg>
      </pc:sldChg>
      <pc:sldChg chg="addSp delSp modSp new add">
        <pc:chgData name="saba zubair" userId="cd0c6b642a85ca9b" providerId="LiveId" clId="{AE8D58FC-5410-4F89-9298-444854870096}" dt="2024-10-27T09:30:13.011" v="74" actId="1076"/>
        <pc:sldMkLst>
          <pc:docMk/>
          <pc:sldMk cId="2324311705" sldId="320"/>
        </pc:sldMkLst>
        <pc:spChg chg="add mod">
          <ac:chgData name="saba zubair" userId="cd0c6b642a85ca9b" providerId="LiveId" clId="{AE8D58FC-5410-4F89-9298-444854870096}" dt="2024-10-27T09:29:19.385" v="36" actId="14100"/>
          <ac:spMkLst>
            <pc:docMk/>
            <pc:sldMk cId="2324311705" sldId="320"/>
            <ac:spMk id="4" creationId="{3D96F283-9D33-4E9D-AFDD-EB02A030AFB2}"/>
          </ac:spMkLst>
        </pc:spChg>
        <pc:spChg chg="add del mod">
          <ac:chgData name="saba zubair" userId="cd0c6b642a85ca9b" providerId="LiveId" clId="{AE8D58FC-5410-4F89-9298-444854870096}" dt="2024-10-27T09:29:31.712" v="39" actId="478"/>
          <ac:spMkLst>
            <pc:docMk/>
            <pc:sldMk cId="2324311705" sldId="320"/>
            <ac:spMk id="5" creationId="{4B343D84-F9CB-4BC7-AA54-96F3511B01F3}"/>
          </ac:spMkLst>
        </pc:spChg>
        <pc:spChg chg="add mod">
          <ac:chgData name="saba zubair" userId="cd0c6b642a85ca9b" providerId="LiveId" clId="{AE8D58FC-5410-4F89-9298-444854870096}" dt="2024-10-27T09:29:53.999" v="71"/>
          <ac:spMkLst>
            <pc:docMk/>
            <pc:sldMk cId="2324311705" sldId="320"/>
            <ac:spMk id="6" creationId="{59AB616C-7E4E-4948-B4F0-264ECC9FF2C5}"/>
          </ac:spMkLst>
        </pc:spChg>
        <pc:picChg chg="add mod">
          <ac:chgData name="saba zubair" userId="cd0c6b642a85ca9b" providerId="LiveId" clId="{AE8D58FC-5410-4F89-9298-444854870096}" dt="2024-10-27T09:30:13.011" v="74" actId="1076"/>
          <ac:picMkLst>
            <pc:docMk/>
            <pc:sldMk cId="2324311705" sldId="320"/>
            <ac:picMk id="7" creationId="{186A007E-FD4A-4727-9D00-457DE4408D1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27/10/2024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teaching, be aware that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1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will need 2 bead strings; children will need mini-whiteboards and pens.  </a:t>
            </a: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2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children will need paper strips cut from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‘Finding halves’ sheet (see resources).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1775" marR="0" lvl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 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children will need mini-whiteboards, paper, 10p and 1p coins.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WT/ARE:  Use bead strings to find doubles of numbers up to 20.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‘Doubles to 20’ card game.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82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Multiplication and Division Sheet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ARE: Multiplication and Division Sheet 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 Multiplication and Division Sheet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4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starters that suit your class by dragging and dropping the relevant slide or slides below to the start of the teaching for each day.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1</a:t>
            </a:r>
          </a:p>
          <a:p>
            <a:r>
              <a:rPr lang="en-GB" dirty="0">
                <a:solidFill>
                  <a:srgbClr val="253746"/>
                </a:solidFill>
              </a:rPr>
              <a:t>Children hold their thumbs together and say double 1 is 2. You say half of 2 is … and children reply 1! They hold their thumbs and forefingers together and say double 2 is 4. You say half of 4 is … and children reply 2! Repeat for double 3, 4 and 5. Call random doubles to double 5, children call out the total. Repeat for halves of even numbers less than 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2</a:t>
            </a:r>
          </a:p>
          <a:p>
            <a:r>
              <a:rPr lang="en-GB" dirty="0">
                <a:solidFill>
                  <a:srgbClr val="253746"/>
                </a:solidFill>
              </a:rPr>
              <a:t>Slide the beads behind the whiteboard on a 20-bead frame. Slide 1 across on each bar to show double 1. You say double 1 is … and children reply 2! Show 2 on each bar. You say double 2 is ... and children reply 4! Repeat up to double 10. Repeat, this time saying half of 2 is… and children replying 1! Half of 4 is… children say 2!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and following slide to the start of Day 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253746"/>
                </a:solidFill>
              </a:rPr>
              <a:t>Show bar model pictures of pairs to 6, 7, 8 and 9 with a missing number in each bar (see resources). Children put their hands behind their backs. Point to a question mark on the first bar. Children show number of fingers to make 6. Repeat for each bar model showing pairs to 6, 7, 8 or 9.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253746"/>
                </a:solidFill>
              </a:rPr>
              <a:t>Play ‘Ping Pong’ for pairs to 6, 7, 8 and 9. Tell children you are looking for the pair to 7 and call out a number, e.g. 2. Children respond together: 5! Repeat with a different pair: 7… 0 etc. Build up the speed as recall allows.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052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484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doubles to double 20.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halves of even numbers using strips to help.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doubles to double 20 and corresponding halves.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296699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043424"/>
            <a:ext cx="8982456" cy="2324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4132" y="1043424"/>
            <a:ext cx="14904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29980" y="6582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950601"/>
            <a:ext cx="8982456" cy="23241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94132" y="1950601"/>
            <a:ext cx="14904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9980" y="15653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17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1" y="2734254"/>
            <a:ext cx="3290081" cy="5899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Let’s find double 17…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145469" y="3520151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10 is 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738" y="359472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884812" y="3787226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7 is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19149" y="386089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14.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5699884" y="5490152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17 is </a:t>
            </a:r>
            <a:r>
              <a:rPr lang="en-GB" b="1" dirty="0">
                <a:solidFill>
                  <a:srgbClr val="FF0000"/>
                </a:solidFill>
              </a:rPr>
              <a:t>34!</a:t>
            </a:r>
          </a:p>
        </p:txBody>
      </p:sp>
      <p:sp>
        <p:nvSpPr>
          <p:cNvPr id="21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829981" y="4448754"/>
            <a:ext cx="2332320" cy="8947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We can partition to add 20 + 14...</a:t>
            </a:r>
          </a:p>
        </p:txBody>
      </p:sp>
      <p:sp>
        <p:nvSpPr>
          <p:cNvPr id="22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67944" y="4448754"/>
            <a:ext cx="3323406" cy="8947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20 + 14 = 20 + 10 + 4 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= 34.</a:t>
            </a:r>
          </a:p>
        </p:txBody>
      </p:sp>
    </p:spTree>
    <p:extLst>
      <p:ext uri="{BB962C8B-B14F-4D97-AF65-F5344CB8AC3E}">
        <p14:creationId xmlns:p14="http://schemas.microsoft.com/office/powerpoint/2010/main" val="5736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86701" y="913752"/>
            <a:ext cx="3169035" cy="161037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Work in pairs to find double 12…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A0F435-1C23-4D2E-B477-5A2B4CE048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15" y="943012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4739601" y="895585"/>
            <a:ext cx="3169035" cy="144068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Who can explain that?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EFD4F-8720-427C-9D08-BCEB1A3EBD4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35" y="409379"/>
            <a:ext cx="1438610" cy="10087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1139151" y="3295002"/>
            <a:ext cx="3169035" cy="1610374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Work in pairs to find double 16…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A0F435-1C23-4D2E-B477-5A2B4CE048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265" y="3324262"/>
            <a:ext cx="1119559" cy="11195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A5209EEE-E1BD-4F2F-8E5D-A043EDA11F92}"/>
              </a:ext>
            </a:extLst>
          </p:cNvPr>
          <p:cNvSpPr/>
          <p:nvPr/>
        </p:nvSpPr>
        <p:spPr>
          <a:xfrm>
            <a:off x="5292051" y="3276835"/>
            <a:ext cx="3169035" cy="1440688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Who can explain that?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F6EFD4F-8720-427C-9D08-BCEB1A3EBD4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285" y="2790629"/>
            <a:ext cx="1438610" cy="10087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01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54EB57-C10E-4ACE-8FE2-AC2CBDA4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C51655-4669-49FC-B6EC-A5D6DB92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12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0B98D-889A-4004-835E-763E814F27D8}"/>
              </a:ext>
            </a:extLst>
          </p:cNvPr>
          <p:cNvSpPr txBox="1"/>
          <p:nvPr/>
        </p:nvSpPr>
        <p:spPr>
          <a:xfrm>
            <a:off x="730346" y="1115844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8785CD-1355-4836-9C06-D94078A31F77}"/>
              </a:ext>
            </a:extLst>
          </p:cNvPr>
          <p:cNvSpPr txBox="1"/>
          <p:nvPr/>
        </p:nvSpPr>
        <p:spPr>
          <a:xfrm>
            <a:off x="3941897" y="509452"/>
            <a:ext cx="4947385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Work in pairs with 2 bead strings to find and record doubles of numbers from 11 to 20.  Use the ‘Double numbers up to 20’ activity sheet (</a:t>
            </a:r>
            <a:r>
              <a:rPr lang="en-GB" i="1" dirty="0"/>
              <a:t>see resources</a:t>
            </a:r>
            <a:r>
              <a:rPr lang="en-GB" dirty="0"/>
              <a:t>) for an example of recording and to scaffold further recording.</a:t>
            </a:r>
          </a:p>
          <a:p>
            <a:pPr lvl="0"/>
            <a:r>
              <a:rPr lang="en-GB" dirty="0"/>
              <a:t>Can you work through all the numbers?  </a:t>
            </a:r>
          </a:p>
          <a:p>
            <a:pPr lvl="0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037E0-F583-4ED9-9716-0049EE132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663" y="2802690"/>
            <a:ext cx="6631806" cy="34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BE3459-240A-4DDC-839F-AEACD5869A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1979" y="125499"/>
            <a:ext cx="4820041" cy="5973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27F906-B61B-493E-8DE4-24B0C0B27D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72" y="4567540"/>
            <a:ext cx="7812670" cy="1389889"/>
          </a:xfrm>
          <a:prstGeom prst="rect">
            <a:avLst/>
          </a:prstGeom>
          <a:ln>
            <a:solidFill>
              <a:srgbClr val="F6B350"/>
            </a:solidFill>
          </a:ln>
        </p:spPr>
      </p:pic>
      <p:grpSp>
        <p:nvGrpSpPr>
          <p:cNvPr id="11" name="Group 10"/>
          <p:cNvGrpSpPr/>
          <p:nvPr/>
        </p:nvGrpSpPr>
        <p:grpSpPr>
          <a:xfrm>
            <a:off x="6539345" y="4658954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005FF3B-DA39-4C3B-9421-AC86DC470193}"/>
              </a:ext>
            </a:extLst>
          </p:cNvPr>
          <p:cNvSpPr txBox="1"/>
          <p:nvPr/>
        </p:nvSpPr>
        <p:spPr>
          <a:xfrm>
            <a:off x="892658" y="172848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28143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EF4C33-89F7-46BB-B390-8483440A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70F8DE-31BF-4CFE-8EC5-AFFEE9A7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14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74CD7863-AED8-494E-B287-CE7C5ABC3747}"/>
              </a:ext>
            </a:extLst>
          </p:cNvPr>
          <p:cNvSpPr txBox="1">
            <a:spLocks/>
          </p:cNvSpPr>
          <p:nvPr/>
        </p:nvSpPr>
        <p:spPr>
          <a:xfrm>
            <a:off x="3698321" y="125499"/>
            <a:ext cx="1951463" cy="365125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Plenary 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50E8-C31B-4FEE-9FE6-48281A88CBA9}"/>
              </a:ext>
            </a:extLst>
          </p:cNvPr>
          <p:cNvSpPr/>
          <p:nvPr/>
        </p:nvSpPr>
        <p:spPr>
          <a:xfrm>
            <a:off x="869795" y="780585"/>
            <a:ext cx="733750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Q3 on page 161 and peer check the answers.</a:t>
            </a:r>
            <a:r>
              <a:rPr lang="en-GB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F84D3F-36F5-4CAF-AFF4-6C1AFE6FE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30" y="1735256"/>
            <a:ext cx="7680119" cy="329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27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BC785A-F4BC-4DB3-AD90-545E7865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479A33-C6A3-4E41-A913-777958F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15</a:t>
            </a:fld>
            <a:endParaRPr lang="en-GB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3D96F283-9D33-4E9D-AFDD-EB02A030AFB2}"/>
              </a:ext>
            </a:extLst>
          </p:cNvPr>
          <p:cNvSpPr txBox="1">
            <a:spLocks/>
          </p:cNvSpPr>
          <p:nvPr/>
        </p:nvSpPr>
        <p:spPr>
          <a:xfrm>
            <a:off x="3465095" y="125499"/>
            <a:ext cx="2184689" cy="740775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Homework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B616C-7E4E-4948-B4F0-264ECC9FF2C5}"/>
              </a:ext>
            </a:extLst>
          </p:cNvPr>
          <p:cNvSpPr/>
          <p:nvPr/>
        </p:nvSpPr>
        <p:spPr>
          <a:xfrm>
            <a:off x="759627" y="1144141"/>
            <a:ext cx="331569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/>
              <a:t>Solve Q6 on page 169 workbook.</a:t>
            </a: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6A007E-FD4A-4727-9D00-457DE4408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88" y="2101506"/>
            <a:ext cx="8158862" cy="26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31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49557" y="1454349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Starters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Double 1–5 and halves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Double 1–10 and halves (pre-requisite skills)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Pairs to 6, 7, 8 and 9 (simmering skills)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F49D9-44E6-4545-B2D5-20576B2EF57F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275489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Double 1–5 and halves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2EE7EB-5DE0-4A69-AB45-686744696DDA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85589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Double 1–10 and halves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2EE7EB-5DE0-4A69-AB45-686744696DDA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14502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Pairs to 6, 7, 8 and 9 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5E3BE-16B0-4470-BC1C-41D9EEECFAC4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49920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A74A53-8D51-4E92-A187-2FAC6609B9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1284" y="125499"/>
            <a:ext cx="3941431" cy="5927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2689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doubles to double 20.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Multiplication and Division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Understand doubling and halving (numbers to 20)</a:t>
            </a:r>
          </a:p>
        </p:txBody>
      </p:sp>
    </p:spTree>
    <p:extLst>
      <p:ext uri="{BB962C8B-B14F-4D97-AF65-F5344CB8AC3E}">
        <p14:creationId xmlns:p14="http://schemas.microsoft.com/office/powerpoint/2010/main" val="222275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043424"/>
            <a:ext cx="8982456" cy="2324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4132" y="1043424"/>
            <a:ext cx="115062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60090" y="6582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950601"/>
            <a:ext cx="8982456" cy="23241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94132" y="1950601"/>
            <a:ext cx="115062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60090" y="15653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13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62711" y="2734254"/>
            <a:ext cx="3290081" cy="5899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Let’s find double 13…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078794" y="3601028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10 is 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063" y="36755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951363" y="4197300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3 is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5700" y="427097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6.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2895619" y="5096452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13 is </a:t>
            </a:r>
            <a:r>
              <a:rPr lang="en-GB" b="1" dirty="0">
                <a:solidFill>
                  <a:srgbClr val="FF0000"/>
                </a:solidFill>
              </a:rPr>
              <a:t>26.</a:t>
            </a:r>
          </a:p>
        </p:txBody>
      </p:sp>
    </p:spTree>
    <p:extLst>
      <p:ext uri="{BB962C8B-B14F-4D97-AF65-F5344CB8AC3E}">
        <p14:creationId xmlns:p14="http://schemas.microsoft.com/office/powerpoint/2010/main" val="204784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doubles to double 20.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043424"/>
            <a:ext cx="8982456" cy="23241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94132" y="1043424"/>
            <a:ext cx="13320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0780" y="6582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90"/>
          <a:stretch/>
        </p:blipFill>
        <p:spPr>
          <a:xfrm>
            <a:off x="161544" y="1950601"/>
            <a:ext cx="8982456" cy="23241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94132" y="1950601"/>
            <a:ext cx="1332000" cy="361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59570" y="15653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15</a:t>
            </a:r>
          </a:p>
        </p:txBody>
      </p:sp>
      <p:sp>
        <p:nvSpPr>
          <p:cNvPr id="15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461771" y="2662731"/>
            <a:ext cx="3290081" cy="58997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Let’s find double 15…</a:t>
            </a:r>
          </a:p>
        </p:txBody>
      </p: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078794" y="3601028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10 is 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063" y="36755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20.</a:t>
            </a:r>
          </a:p>
        </p:txBody>
      </p:sp>
      <p:sp>
        <p:nvSpPr>
          <p:cNvPr id="18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3951363" y="4197300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5 is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5700" y="42709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10.</a:t>
            </a:r>
          </a:p>
        </p:txBody>
      </p:sp>
      <p:sp>
        <p:nvSpPr>
          <p:cNvPr id="20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2895619" y="5096452"/>
            <a:ext cx="3290081" cy="494721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</a:rPr>
              <a:t>Double 15 is </a:t>
            </a:r>
            <a:r>
              <a:rPr lang="en-GB" b="1" dirty="0">
                <a:solidFill>
                  <a:srgbClr val="FF0000"/>
                </a:solidFill>
              </a:rPr>
              <a:t>30.</a:t>
            </a:r>
          </a:p>
        </p:txBody>
      </p:sp>
    </p:spTree>
    <p:extLst>
      <p:ext uri="{BB962C8B-B14F-4D97-AF65-F5344CB8AC3E}">
        <p14:creationId xmlns:p14="http://schemas.microsoft.com/office/powerpoint/2010/main" val="5736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 animBg="1"/>
      <p:bldP spid="14" grpId="0"/>
      <p:bldP spid="15" grpId="0" animBg="1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3522</TotalTime>
  <Words>1000</Words>
  <Application>Microsoft Office PowerPoint</Application>
  <PresentationFormat>On-screen Show (4:3)</PresentationFormat>
  <Paragraphs>141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230</cp:revision>
  <dcterms:created xsi:type="dcterms:W3CDTF">2018-09-13T11:08:58Z</dcterms:created>
  <dcterms:modified xsi:type="dcterms:W3CDTF">2024-10-27T09:30:38Z</dcterms:modified>
</cp:coreProperties>
</file>