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93" r:id="rId2"/>
    <p:sldId id="296" r:id="rId3"/>
    <p:sldId id="304" r:id="rId4"/>
    <p:sldId id="301" r:id="rId5"/>
    <p:sldId id="298" r:id="rId6"/>
    <p:sldId id="302" r:id="rId7"/>
    <p:sldId id="30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3746"/>
    <a:srgbClr val="004A76"/>
    <a:srgbClr val="F6B350"/>
    <a:srgbClr val="3F9DA7"/>
    <a:srgbClr val="6EBFC8"/>
    <a:srgbClr val="AED2BC"/>
    <a:srgbClr val="87BB9B"/>
    <a:srgbClr val="F7E3FD"/>
    <a:srgbClr val="6C3FAF"/>
    <a:srgbClr val="5632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86395" autoAdjust="0"/>
  </p:normalViewPr>
  <p:slideViewPr>
    <p:cSldViewPr snapToGrid="0">
      <p:cViewPr varScale="1">
        <p:scale>
          <a:sx n="57" d="100"/>
          <a:sy n="57" d="100"/>
        </p:scale>
        <p:origin x="1708" y="48"/>
      </p:cViewPr>
      <p:guideLst>
        <p:guide orient="horz" pos="2160"/>
        <p:guide pos="2880"/>
      </p:guideLst>
    </p:cSldViewPr>
  </p:slideViewPr>
  <p:notesTextViewPr>
    <p:cViewPr>
      <p:scale>
        <a:sx n="100" d="100"/>
        <a:sy n="100" d="100"/>
      </p:scale>
      <p:origin x="0" y="0"/>
    </p:cViewPr>
  </p:notesTextViewPr>
  <p:notesViewPr>
    <p:cSldViewPr snapToGrid="0">
      <p:cViewPr>
        <p:scale>
          <a:sx n="80" d="100"/>
          <a:sy n="80" d="100"/>
        </p:scale>
        <p:origin x="2256" y="-7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a zubair" userId="cd0c6b642a85ca9b" providerId="LiveId" clId="{A23DD743-90F6-455C-BD59-876F86BB7B2D}"/>
    <pc:docChg chg="custSel addSld delSld modSld sldOrd">
      <pc:chgData name="saba zubair" userId="cd0c6b642a85ca9b" providerId="LiveId" clId="{A23DD743-90F6-455C-BD59-876F86BB7B2D}" dt="2024-11-16T18:10:59.623" v="129"/>
      <pc:docMkLst>
        <pc:docMk/>
      </pc:docMkLst>
      <pc:sldChg chg="addSp modSp">
        <pc:chgData name="saba zubair" userId="cd0c6b642a85ca9b" providerId="LiveId" clId="{A23DD743-90F6-455C-BD59-876F86BB7B2D}" dt="2024-10-31T09:47:12.557" v="38" actId="1076"/>
        <pc:sldMkLst>
          <pc:docMk/>
          <pc:sldMk cId="1937737257" sldId="298"/>
        </pc:sldMkLst>
        <pc:spChg chg="add mod">
          <ac:chgData name="saba zubair" userId="cd0c6b642a85ca9b" providerId="LiveId" clId="{A23DD743-90F6-455C-BD59-876F86BB7B2D}" dt="2024-10-31T09:47:12.557" v="38" actId="1076"/>
          <ac:spMkLst>
            <pc:docMk/>
            <pc:sldMk cId="1937737257" sldId="298"/>
            <ac:spMk id="5" creationId="{998BDC03-0C7A-4878-B6A5-D661D49F2062}"/>
          </ac:spMkLst>
        </pc:spChg>
      </pc:sldChg>
      <pc:sldChg chg="addSp delSp modSp new add">
        <pc:chgData name="saba zubair" userId="cd0c6b642a85ca9b" providerId="LiveId" clId="{A23DD743-90F6-455C-BD59-876F86BB7B2D}" dt="2024-10-31T09:46:43.741" v="33" actId="1076"/>
        <pc:sldMkLst>
          <pc:docMk/>
          <pc:sldMk cId="3283963924" sldId="301"/>
        </pc:sldMkLst>
        <pc:spChg chg="del">
          <ac:chgData name="saba zubair" userId="cd0c6b642a85ca9b" providerId="LiveId" clId="{A23DD743-90F6-455C-BD59-876F86BB7B2D}" dt="2024-10-31T09:44:46.726" v="10" actId="478"/>
          <ac:spMkLst>
            <pc:docMk/>
            <pc:sldMk cId="3283963924" sldId="301"/>
            <ac:spMk id="2" creationId="{C727CBDC-1AB2-4465-BEF1-88B6C90AC2EB}"/>
          </ac:spMkLst>
        </pc:spChg>
        <pc:spChg chg="add">
          <ac:chgData name="saba zubair" userId="cd0c6b642a85ca9b" providerId="LiveId" clId="{A23DD743-90F6-455C-BD59-876F86BB7B2D}" dt="2024-10-31T09:44:57.860" v="11"/>
          <ac:spMkLst>
            <pc:docMk/>
            <pc:sldMk cId="3283963924" sldId="301"/>
            <ac:spMk id="5" creationId="{A34936D8-8ACE-4D11-B018-773BD085C70D}"/>
          </ac:spMkLst>
        </pc:spChg>
        <pc:spChg chg="add mod">
          <ac:chgData name="saba zubair" userId="cd0c6b642a85ca9b" providerId="LiveId" clId="{A23DD743-90F6-455C-BD59-876F86BB7B2D}" dt="2024-10-31T09:46:16.140" v="30" actId="14100"/>
          <ac:spMkLst>
            <pc:docMk/>
            <pc:sldMk cId="3283963924" sldId="301"/>
            <ac:spMk id="6" creationId="{6D888867-5E9D-4756-A514-6AB1A7291FB4}"/>
          </ac:spMkLst>
        </pc:spChg>
        <pc:picChg chg="add mod">
          <ac:chgData name="saba zubair" userId="cd0c6b642a85ca9b" providerId="LiveId" clId="{A23DD743-90F6-455C-BD59-876F86BB7B2D}" dt="2024-10-31T09:46:43.741" v="33" actId="1076"/>
          <ac:picMkLst>
            <pc:docMk/>
            <pc:sldMk cId="3283963924" sldId="301"/>
            <ac:picMk id="7" creationId="{31C9DC5D-7A19-469D-9F3A-DC2EB66FCC45}"/>
          </ac:picMkLst>
        </pc:picChg>
      </pc:sldChg>
      <pc:sldChg chg="addSp delSp modSp new add">
        <pc:chgData name="saba zubair" userId="cd0c6b642a85ca9b" providerId="LiveId" clId="{A23DD743-90F6-455C-BD59-876F86BB7B2D}" dt="2024-11-16T17:47:01.884" v="89" actId="20577"/>
        <pc:sldMkLst>
          <pc:docMk/>
          <pc:sldMk cId="1603083906" sldId="302"/>
        </pc:sldMkLst>
        <pc:spChg chg="add mod">
          <ac:chgData name="saba zubair" userId="cd0c6b642a85ca9b" providerId="LiveId" clId="{A23DD743-90F6-455C-BD59-876F86BB7B2D}" dt="2024-10-31T09:47:39.205" v="43" actId="14100"/>
          <ac:spMkLst>
            <pc:docMk/>
            <pc:sldMk cId="1603083906" sldId="302"/>
            <ac:spMk id="4" creationId="{FECE30CD-356E-4344-BD23-7DCB14BA5E39}"/>
          </ac:spMkLst>
        </pc:spChg>
        <pc:spChg chg="add mod">
          <ac:chgData name="saba zubair" userId="cd0c6b642a85ca9b" providerId="LiveId" clId="{A23DD743-90F6-455C-BD59-876F86BB7B2D}" dt="2024-11-16T17:47:01.884" v="89" actId="20577"/>
          <ac:spMkLst>
            <pc:docMk/>
            <pc:sldMk cId="1603083906" sldId="302"/>
            <ac:spMk id="5" creationId="{2248D502-16F8-4DFB-A7EE-EB27EE325CD7}"/>
          </ac:spMkLst>
        </pc:spChg>
        <pc:picChg chg="add del mod">
          <ac:chgData name="saba zubair" userId="cd0c6b642a85ca9b" providerId="LiveId" clId="{A23DD743-90F6-455C-BD59-876F86BB7B2D}" dt="2024-11-16T17:46:45.858" v="69" actId="478"/>
          <ac:picMkLst>
            <pc:docMk/>
            <pc:sldMk cId="1603083906" sldId="302"/>
            <ac:picMk id="6" creationId="{43C7D6C4-2DE0-40B5-BEC5-6315E7C3CDC2}"/>
          </ac:picMkLst>
        </pc:picChg>
        <pc:picChg chg="add">
          <ac:chgData name="saba zubair" userId="cd0c6b642a85ca9b" providerId="LiveId" clId="{A23DD743-90F6-455C-BD59-876F86BB7B2D}" dt="2024-11-16T17:46:47.516" v="70"/>
          <ac:picMkLst>
            <pc:docMk/>
            <pc:sldMk cId="1603083906" sldId="302"/>
            <ac:picMk id="7" creationId="{6CA04D3F-DA6A-486E-BD23-711E0F76910B}"/>
          </ac:picMkLst>
        </pc:picChg>
      </pc:sldChg>
      <pc:sldChg chg="add">
        <pc:chgData name="saba zubair" userId="cd0c6b642a85ca9b" providerId="LiveId" clId="{A23DD743-90F6-455C-BD59-876F86BB7B2D}" dt="2024-11-16T17:39:54.307" v="68"/>
        <pc:sldMkLst>
          <pc:docMk/>
          <pc:sldMk cId="1248578734" sldId="303"/>
        </pc:sldMkLst>
      </pc:sldChg>
      <pc:sldChg chg="addSp modSp new add del">
        <pc:chgData name="saba zubair" userId="cd0c6b642a85ca9b" providerId="LiveId" clId="{A23DD743-90F6-455C-BD59-876F86BB7B2D}" dt="2024-11-16T17:39:43.142" v="67" actId="47"/>
        <pc:sldMkLst>
          <pc:docMk/>
          <pc:sldMk cId="2609615763" sldId="303"/>
        </pc:sldMkLst>
        <pc:spChg chg="add mod">
          <ac:chgData name="saba zubair" userId="cd0c6b642a85ca9b" providerId="LiveId" clId="{A23DD743-90F6-455C-BD59-876F86BB7B2D}" dt="2024-10-31T09:49:26.320" v="54" actId="14100"/>
          <ac:spMkLst>
            <pc:docMk/>
            <pc:sldMk cId="2609615763" sldId="303"/>
            <ac:spMk id="4" creationId="{32A795BB-707F-4A0B-BF67-1353E832053A}"/>
          </ac:spMkLst>
        </pc:spChg>
        <pc:spChg chg="add mod">
          <ac:chgData name="saba zubair" userId="cd0c6b642a85ca9b" providerId="LiveId" clId="{A23DD743-90F6-455C-BD59-876F86BB7B2D}" dt="2024-10-31T09:50:06.978" v="57"/>
          <ac:spMkLst>
            <pc:docMk/>
            <pc:sldMk cId="2609615763" sldId="303"/>
            <ac:spMk id="5" creationId="{49AE7CE8-96F2-41B9-9088-CC55325FC730}"/>
          </ac:spMkLst>
        </pc:spChg>
        <pc:picChg chg="add mod modCrop">
          <ac:chgData name="saba zubair" userId="cd0c6b642a85ca9b" providerId="LiveId" clId="{A23DD743-90F6-455C-BD59-876F86BB7B2D}" dt="2024-10-31T09:50:59.751" v="61" actId="1076"/>
          <ac:picMkLst>
            <pc:docMk/>
            <pc:sldMk cId="2609615763" sldId="303"/>
            <ac:picMk id="6" creationId="{4702EA3E-5E5B-4065-A2CE-F184FF1BF21D}"/>
          </ac:picMkLst>
        </pc:picChg>
        <pc:picChg chg="add mod">
          <ac:chgData name="saba zubair" userId="cd0c6b642a85ca9b" providerId="LiveId" clId="{A23DD743-90F6-455C-BD59-876F86BB7B2D}" dt="2024-10-31T09:51:17.828" v="63" actId="1076"/>
          <ac:picMkLst>
            <pc:docMk/>
            <pc:sldMk cId="2609615763" sldId="303"/>
            <ac:picMk id="7" creationId="{270F8CF4-EEB4-41CC-B1CA-C162BEE50730}"/>
          </ac:picMkLst>
        </pc:picChg>
      </pc:sldChg>
      <pc:sldChg chg="addSp delSp modSp new add ord">
        <pc:chgData name="saba zubair" userId="cd0c6b642a85ca9b" providerId="LiveId" clId="{A23DD743-90F6-455C-BD59-876F86BB7B2D}" dt="2024-11-16T18:10:59.623" v="129"/>
        <pc:sldMkLst>
          <pc:docMk/>
          <pc:sldMk cId="3926678506" sldId="304"/>
        </pc:sldMkLst>
        <pc:spChg chg="del">
          <ac:chgData name="saba zubair" userId="cd0c6b642a85ca9b" providerId="LiveId" clId="{A23DD743-90F6-455C-BD59-876F86BB7B2D}" dt="2024-11-16T18:09:31.801" v="92" actId="478"/>
          <ac:spMkLst>
            <pc:docMk/>
            <pc:sldMk cId="3926678506" sldId="304"/>
            <ac:spMk id="2" creationId="{591A175D-7F25-452D-806A-8158930F14CD}"/>
          </ac:spMkLst>
        </pc:spChg>
        <pc:spChg chg="add">
          <ac:chgData name="saba zubair" userId="cd0c6b642a85ca9b" providerId="LiveId" clId="{A23DD743-90F6-455C-BD59-876F86BB7B2D}" dt="2024-11-16T18:09:39.454" v="93"/>
          <ac:spMkLst>
            <pc:docMk/>
            <pc:sldMk cId="3926678506" sldId="304"/>
            <ac:spMk id="5" creationId="{67CE0661-BADE-4EC0-A7A6-5378A816D73C}"/>
          </ac:spMkLst>
        </pc:spChg>
        <pc:spChg chg="add mod">
          <ac:chgData name="saba zubair" userId="cd0c6b642a85ca9b" providerId="LiveId" clId="{A23DD743-90F6-455C-BD59-876F86BB7B2D}" dt="2024-11-16T18:10:40.327" v="125" actId="1076"/>
          <ac:spMkLst>
            <pc:docMk/>
            <pc:sldMk cId="3926678506" sldId="304"/>
            <ac:spMk id="6" creationId="{249C2D83-7774-45EA-AA4B-7465D9031194}"/>
          </ac:spMkLst>
        </pc:spChg>
        <pc:picChg chg="add mod">
          <ac:chgData name="saba zubair" userId="cd0c6b642a85ca9b" providerId="LiveId" clId="{A23DD743-90F6-455C-BD59-876F86BB7B2D}" dt="2024-11-16T18:10:31.640" v="122" actId="1076"/>
          <ac:picMkLst>
            <pc:docMk/>
            <pc:sldMk cId="3926678506" sldId="304"/>
            <ac:picMk id="7" creationId="{24D8437F-8973-460F-95E2-E3AED6A0B97C}"/>
          </ac:picMkLst>
        </pc:picChg>
        <pc:picChg chg="add mod">
          <ac:chgData name="saba zubair" userId="cd0c6b642a85ca9b" providerId="LiveId" clId="{A23DD743-90F6-455C-BD59-876F86BB7B2D}" dt="2024-11-16T18:10:49.232" v="128" actId="1076"/>
          <ac:picMkLst>
            <pc:docMk/>
            <pc:sldMk cId="3926678506" sldId="304"/>
            <ac:picMk id="8" creationId="{C053734C-4775-44A2-A1B3-9F8B34F52AE3}"/>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ECC001-2C7A-4C2A-8B06-705CA02DC7C6}" type="datetimeFigureOut">
              <a:rPr lang="en-GB" smtClean="0"/>
              <a:t>16/11/2024</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73E03-7F6C-40B1-9C82-92C8804404E5}" type="slidenum">
              <a:rPr lang="en-GB" smtClean="0"/>
              <a:t>‹#›</a:t>
            </a:fld>
            <a:endParaRPr lang="en-GB" dirty="0"/>
          </a:p>
        </p:txBody>
      </p:sp>
    </p:spTree>
    <p:extLst>
      <p:ext uri="{BB962C8B-B14F-4D97-AF65-F5344CB8AC3E}">
        <p14:creationId xmlns:p14="http://schemas.microsoft.com/office/powerpoint/2010/main" val="186270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solidFill>
                <a:srgbClr val="253746"/>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1</a:t>
            </a:fld>
            <a:endParaRPr lang="en-GB" dirty="0"/>
          </a:p>
        </p:txBody>
      </p:sp>
    </p:spTree>
    <p:extLst>
      <p:ext uri="{BB962C8B-B14F-4D97-AF65-F5344CB8AC3E}">
        <p14:creationId xmlns:p14="http://schemas.microsoft.com/office/powerpoint/2010/main" val="2043944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kumimoji="0" lang="en-GB" sz="1200" b="1" i="0" u="none" strike="noStrike" kern="1200" cap="none" spc="0" normalizeH="0" baseline="0" noProof="0" dirty="0">
                <a:ln>
                  <a:noFill/>
                </a:ln>
                <a:solidFill>
                  <a:prstClr val="black"/>
                </a:solidFill>
                <a:effectLst/>
                <a:uLnTx/>
                <a:uFillTx/>
                <a:latin typeface="+mn-lt"/>
                <a:ea typeface="+mn-ea"/>
                <a:cs typeface="+mn-cs"/>
              </a:rPr>
              <a:t>Today would be a great day to use a problem-solving investigation – Order, Order! – as the group activity, which you can find in this unit’s IN-DEPTH INVESTIGATION box on Hamilton’s website.</a:t>
            </a:r>
          </a:p>
          <a:p>
            <a:r>
              <a:rPr kumimoji="0" lang="en-GB" sz="1200" b="0" i="0" u="none" strike="noStrike" kern="1200" cap="none" spc="0" normalizeH="0" baseline="0" noProof="0" dirty="0">
                <a:ln>
                  <a:noFill/>
                </a:ln>
                <a:solidFill>
                  <a:prstClr val="black"/>
                </a:solidFill>
                <a:effectLst/>
                <a:uLnTx/>
                <a:uFillTx/>
                <a:latin typeface="+mn-lt"/>
                <a:ea typeface="+mn-ea"/>
                <a:cs typeface="+mn-cs"/>
              </a:rPr>
              <a:t>Alternatively, children can now go on to do differentiated GROUP ACTIVITIES. You can find Hamilton’s group activities in this unit’s TEACHING AND GROUP ACTIVITIES download.</a:t>
            </a:r>
          </a:p>
          <a:p>
            <a:r>
              <a:rPr kumimoji="0" lang="en-GB" sz="1200" b="0" i="0" u="none" strike="noStrike" kern="1200" cap="none" spc="0" normalizeH="0" baseline="0" noProof="0" dirty="0">
                <a:ln>
                  <a:noFill/>
                </a:ln>
                <a:solidFill>
                  <a:prstClr val="black"/>
                </a:solidFill>
                <a:effectLst/>
                <a:uLnTx/>
                <a:uFillTx/>
                <a:latin typeface="+mn-lt"/>
                <a:ea typeface="+mn-ea"/>
                <a:cs typeface="+mn-cs"/>
              </a:rPr>
              <a:t>WT/ARE/GD:  Seeing what can be done in one minute – repeated tasks e.g. writing first name, how many throws of 6 with a dice, etc.</a:t>
            </a:r>
          </a:p>
          <a:p>
            <a:endParaRPr kumimoji="0" lang="en-GB" sz="1200" b="0" i="0" u="none" strike="noStrike" kern="1200" cap="none" spc="0" normalizeH="0" baseline="0" noProof="0" dirty="0">
              <a:ln>
                <a:noFill/>
              </a:ln>
              <a:solidFill>
                <a:prstClr val="black"/>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fld id="{33873E03-7F6C-40B1-9C82-92C8804404E5}" type="slidenum">
              <a:rPr lang="en-GB" smtClean="0"/>
              <a:t>2</a:t>
            </a:fld>
            <a:endParaRPr lang="en-GB" dirty="0"/>
          </a:p>
        </p:txBody>
      </p:sp>
    </p:spTree>
    <p:extLst>
      <p:ext uri="{BB962C8B-B14F-4D97-AF65-F5344CB8AC3E}">
        <p14:creationId xmlns:p14="http://schemas.microsoft.com/office/powerpoint/2010/main" val="1242687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The Practice Sheet on this slide is suitable for most children.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mn-lt"/>
                <a:ea typeface="+mn-ea"/>
                <a:cs typeface="+mn-cs"/>
              </a:rPr>
              <a:t>Differentiated PRACTICE WORKSHEETS are available on Hamilton’s website in this unit’s PROCEDURAL FLUENCY box.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WT/ARE/GD:  Minute measuring Sheet 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mn-lt"/>
                <a:ea typeface="+mn-ea"/>
                <a:cs typeface="+mn-cs"/>
              </a:rPr>
              <a:t>A practical practice activity for mixed-attainment pairs or 3s.</a:t>
            </a:r>
          </a:p>
        </p:txBody>
      </p:sp>
      <p:sp>
        <p:nvSpPr>
          <p:cNvPr id="4" name="Slide Number Placeholder 3"/>
          <p:cNvSpPr>
            <a:spLocks noGrp="1"/>
          </p:cNvSpPr>
          <p:nvPr>
            <p:ph type="sldNum" sz="quarter" idx="10"/>
          </p:nvPr>
        </p:nvSpPr>
        <p:spPr/>
        <p:txBody>
          <a:bodyPr/>
          <a:lstStyle/>
          <a:p>
            <a:fld id="{33873E03-7F6C-40B1-9C82-92C8804404E5}" type="slidenum">
              <a:rPr lang="en-GB" smtClean="0"/>
              <a:t>5</a:t>
            </a:fld>
            <a:endParaRPr lang="en-GB" dirty="0"/>
          </a:p>
        </p:txBody>
      </p:sp>
    </p:spTree>
    <p:extLst>
      <p:ext uri="{BB962C8B-B14F-4D97-AF65-F5344CB8AC3E}">
        <p14:creationId xmlns:p14="http://schemas.microsoft.com/office/powerpoint/2010/main" val="701291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3873E03-7F6C-40B1-9C82-92C8804404E5}" type="slidenum">
              <a:rPr lang="en-GB" smtClean="0"/>
              <a:t>7</a:t>
            </a:fld>
            <a:endParaRPr lang="en-GB" dirty="0"/>
          </a:p>
        </p:txBody>
      </p:sp>
    </p:spTree>
    <p:extLst>
      <p:ext uri="{BB962C8B-B14F-4D97-AF65-F5344CB8AC3E}">
        <p14:creationId xmlns:p14="http://schemas.microsoft.com/office/powerpoint/2010/main" val="1076655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hamilton-trust.org.uk/maths/year-2-maths/"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1618754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221162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077515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FB96D1F-83BC-4887-89A5-175B6E6C68B9}"/>
              </a:ext>
            </a:extLst>
          </p:cNvPr>
          <p:cNvSpPr/>
          <p:nvPr userDrawn="1"/>
        </p:nvSpPr>
        <p:spPr>
          <a:xfrm>
            <a:off x="-53107" y="6221405"/>
            <a:ext cx="9197108" cy="657069"/>
          </a:xfrm>
          <a:prstGeom prst="rect">
            <a:avLst/>
          </a:prstGeom>
          <a:solidFill>
            <a:schemeClr val="bg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b="1" dirty="0"/>
          </a:p>
        </p:txBody>
      </p:sp>
      <p:sp>
        <p:nvSpPr>
          <p:cNvPr id="3" name="Subtitle 2">
            <a:extLst>
              <a:ext uri="{FF2B5EF4-FFF2-40B4-BE49-F238E27FC236}">
                <a16:creationId xmlns:a16="http://schemas.microsoft.com/office/drawing/2014/main" id="{7413BC91-F6D0-4DC8-B0B8-6E7E7FAB663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endParaRPr lang="en-GB" dirty="0"/>
          </a:p>
        </p:txBody>
      </p:sp>
      <p:sp>
        <p:nvSpPr>
          <p:cNvPr id="17" name="Slide Number Placeholder 16">
            <a:extLst>
              <a:ext uri="{FF2B5EF4-FFF2-40B4-BE49-F238E27FC236}">
                <a16:creationId xmlns:a16="http://schemas.microsoft.com/office/drawing/2014/main" id="{5D9A2E24-96C9-44BE-881E-97F4ADE1902D}"/>
              </a:ext>
            </a:extLst>
          </p:cNvPr>
          <p:cNvSpPr>
            <a:spLocks noGrp="1"/>
          </p:cNvSpPr>
          <p:nvPr>
            <p:ph type="sldNum" sz="quarter" idx="12"/>
          </p:nvPr>
        </p:nvSpPr>
        <p:spPr>
          <a:xfrm>
            <a:off x="4185487" y="6367375"/>
            <a:ext cx="719921" cy="365125"/>
          </a:xfrm>
        </p:spPr>
        <p:txBody>
          <a:bodyPr/>
          <a:lstStyle>
            <a:lvl1pPr algn="ctr">
              <a:defRPr sz="1300" b="0">
                <a:solidFill>
                  <a:srgbClr val="EA7600"/>
                </a:solidFill>
                <a:latin typeface="+mn-lt"/>
              </a:defRPr>
            </a:lvl1pPr>
          </a:lstStyle>
          <a:p>
            <a:fld id="{BA0EE811-478C-4958-8104-2A70B5A19611}" type="slidenum">
              <a:rPr lang="en-GB" smtClean="0"/>
              <a:pPr/>
              <a:t>‹#›</a:t>
            </a:fld>
            <a:endParaRPr lang="en-GB" dirty="0"/>
          </a:p>
        </p:txBody>
      </p:sp>
      <p:sp>
        <p:nvSpPr>
          <p:cNvPr id="2" name="Rectangle 1">
            <a:extLst>
              <a:ext uri="{FF2B5EF4-FFF2-40B4-BE49-F238E27FC236}">
                <a16:creationId xmlns:a16="http://schemas.microsoft.com/office/drawing/2014/main" id="{D89D1CB2-11BF-434A-9AE8-BEAF97E774D6}"/>
              </a:ext>
            </a:extLst>
          </p:cNvPr>
          <p:cNvSpPr/>
          <p:nvPr userDrawn="1"/>
        </p:nvSpPr>
        <p:spPr>
          <a:xfrm>
            <a:off x="810409" y="6380189"/>
            <a:ext cx="2271837" cy="292388"/>
          </a:xfrm>
          <a:prstGeom prst="rect">
            <a:avLst/>
          </a:prstGeom>
        </p:spPr>
        <p:txBody>
          <a:bodyPr wrap="square">
            <a:spAutoFit/>
          </a:bodyPr>
          <a:lstStyle/>
          <a:p>
            <a:pPr algn="l"/>
            <a:r>
              <a:rPr lang="en-GB" sz="1300" b="0" dirty="0">
                <a:solidFill>
                  <a:srgbClr val="EA7600"/>
                </a:solidFill>
              </a:rPr>
              <a:t>©</a:t>
            </a:r>
            <a:r>
              <a:rPr lang="en-GB" sz="1200" b="0" dirty="0">
                <a:solidFill>
                  <a:srgbClr val="EA7600"/>
                </a:solidFill>
              </a:rPr>
              <a:t>  </a:t>
            </a:r>
            <a:r>
              <a:rPr lang="en-GB" sz="1300" b="0" u="none" dirty="0">
                <a:solidFill>
                  <a:srgbClr val="EA7600"/>
                </a:solidFill>
                <a:hlinkClick r:id="rId2"/>
              </a:rPr>
              <a:t>hamilton-trust.org.uk</a:t>
            </a:r>
            <a:endParaRPr lang="en-GB" sz="1300" b="0" u="none" dirty="0">
              <a:solidFill>
                <a:srgbClr val="EA7600"/>
              </a:solidFill>
            </a:endParaRPr>
          </a:p>
        </p:txBody>
      </p:sp>
      <p:pic>
        <p:nvPicPr>
          <p:cNvPr id="9" name="Picture 8">
            <a:extLst>
              <a:ext uri="{FF2B5EF4-FFF2-40B4-BE49-F238E27FC236}">
                <a16:creationId xmlns:a16="http://schemas.microsoft.com/office/drawing/2014/main" id="{251EBB7B-6C39-48C7-850C-99BEC78CA1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058" y="6091747"/>
            <a:ext cx="775846" cy="721945"/>
          </a:xfrm>
          <a:prstGeom prst="rect">
            <a:avLst/>
          </a:prstGeom>
        </p:spPr>
      </p:pic>
      <p:sp>
        <p:nvSpPr>
          <p:cNvPr id="16" name="Footer Placeholder 15">
            <a:extLst>
              <a:ext uri="{FF2B5EF4-FFF2-40B4-BE49-F238E27FC236}">
                <a16:creationId xmlns:a16="http://schemas.microsoft.com/office/drawing/2014/main" id="{7E7D638D-B41C-46A9-87E5-34C770A46C82}"/>
              </a:ext>
            </a:extLst>
          </p:cNvPr>
          <p:cNvSpPr>
            <a:spLocks noGrp="1"/>
          </p:cNvSpPr>
          <p:nvPr>
            <p:ph type="ftr" sz="quarter" idx="11"/>
          </p:nvPr>
        </p:nvSpPr>
        <p:spPr>
          <a:xfrm>
            <a:off x="5943602" y="6367376"/>
            <a:ext cx="3086100" cy="365125"/>
          </a:xfrm>
        </p:spPr>
        <p:txBody>
          <a:bodyPr/>
          <a:lstStyle>
            <a:lvl1pPr>
              <a:defRPr sz="1300" b="0">
                <a:solidFill>
                  <a:srgbClr val="EA7600"/>
                </a:solidFill>
                <a:latin typeface="+mn-lt"/>
              </a:defRPr>
            </a:lvl1pPr>
          </a:lstStyle>
          <a:p>
            <a:pPr algn="r"/>
            <a:r>
              <a:rPr lang="en-GB" dirty="0"/>
              <a:t>Year 2</a:t>
            </a:r>
          </a:p>
        </p:txBody>
      </p:sp>
    </p:spTree>
    <p:extLst>
      <p:ext uri="{BB962C8B-B14F-4D97-AF65-F5344CB8AC3E}">
        <p14:creationId xmlns:p14="http://schemas.microsoft.com/office/powerpoint/2010/main" val="1291871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763184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a:t>Year 2</a:t>
            </a:r>
          </a:p>
        </p:txBody>
      </p:sp>
      <p:sp>
        <p:nvSpPr>
          <p:cNvPr id="6" name="Slide Number Placeholder 5"/>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391776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770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GB" dirty="0"/>
          </a:p>
        </p:txBody>
      </p:sp>
      <p:sp>
        <p:nvSpPr>
          <p:cNvPr id="8" name="Footer Placeholder 7"/>
          <p:cNvSpPr>
            <a:spLocks noGrp="1"/>
          </p:cNvSpPr>
          <p:nvPr>
            <p:ph type="ftr" sz="quarter" idx="11"/>
          </p:nvPr>
        </p:nvSpPr>
        <p:spPr/>
        <p:txBody>
          <a:bodyPr/>
          <a:lstStyle/>
          <a:p>
            <a:r>
              <a:rPr lang="en-GB" dirty="0"/>
              <a:t>Year 2</a:t>
            </a:r>
          </a:p>
        </p:txBody>
      </p:sp>
      <p:sp>
        <p:nvSpPr>
          <p:cNvPr id="9" name="Slide Number Placeholder 8"/>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82469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GB" dirty="0"/>
          </a:p>
        </p:txBody>
      </p:sp>
      <p:sp>
        <p:nvSpPr>
          <p:cNvPr id="4" name="Footer Placeholder 3"/>
          <p:cNvSpPr>
            <a:spLocks noGrp="1"/>
          </p:cNvSpPr>
          <p:nvPr>
            <p:ph type="ftr" sz="quarter" idx="11"/>
          </p:nvPr>
        </p:nvSpPr>
        <p:spPr/>
        <p:txBody>
          <a:bodyPr/>
          <a:lstStyle/>
          <a:p>
            <a:r>
              <a:rPr lang="en-GB" dirty="0"/>
              <a:t>Year 2</a:t>
            </a:r>
          </a:p>
        </p:txBody>
      </p:sp>
      <p:sp>
        <p:nvSpPr>
          <p:cNvPr id="5" name="Slide Number Placeholder 4"/>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7661725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dirty="0"/>
          </a:p>
        </p:txBody>
      </p:sp>
      <p:sp>
        <p:nvSpPr>
          <p:cNvPr id="3" name="Footer Placeholder 2"/>
          <p:cNvSpPr>
            <a:spLocks noGrp="1"/>
          </p:cNvSpPr>
          <p:nvPr>
            <p:ph type="ftr" sz="quarter" idx="11"/>
          </p:nvPr>
        </p:nvSpPr>
        <p:spPr/>
        <p:txBody>
          <a:bodyPr/>
          <a:lstStyle/>
          <a:p>
            <a:r>
              <a:rPr lang="en-GB" dirty="0"/>
              <a:t>Year 2</a:t>
            </a:r>
          </a:p>
        </p:txBody>
      </p:sp>
      <p:sp>
        <p:nvSpPr>
          <p:cNvPr id="4" name="Slide Number Placeholder 3"/>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8480320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686641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GB" dirty="0"/>
          </a:p>
        </p:txBody>
      </p:sp>
      <p:sp>
        <p:nvSpPr>
          <p:cNvPr id="6" name="Footer Placeholder 5"/>
          <p:cNvSpPr>
            <a:spLocks noGrp="1"/>
          </p:cNvSpPr>
          <p:nvPr>
            <p:ph type="ftr" sz="quarter" idx="11"/>
          </p:nvPr>
        </p:nvSpPr>
        <p:spPr/>
        <p:txBody>
          <a:bodyPr/>
          <a:lstStyle/>
          <a:p>
            <a:r>
              <a:rPr lang="en-GB" dirty="0"/>
              <a:t>Year 2</a:t>
            </a:r>
          </a:p>
        </p:txBody>
      </p:sp>
      <p:sp>
        <p:nvSpPr>
          <p:cNvPr id="7" name="Slide Number Placeholder 6"/>
          <p:cNvSpPr>
            <a:spLocks noGrp="1"/>
          </p:cNvSpPr>
          <p:nvPr>
            <p:ph type="sldNum" sz="quarter" idx="12"/>
          </p:nvPr>
        </p:nvSpPr>
        <p:spPr/>
        <p:txBody>
          <a:bodyPr/>
          <a:lstStyle/>
          <a:p>
            <a:fld id="{BA0EE811-478C-4958-8104-2A70B5A19611}" type="slidenum">
              <a:rPr lang="en-GB" smtClean="0"/>
              <a:t>‹#›</a:t>
            </a:fld>
            <a:endParaRPr lang="en-GB" dirty="0"/>
          </a:p>
        </p:txBody>
      </p:sp>
    </p:spTree>
    <p:extLst>
      <p:ext uri="{BB962C8B-B14F-4D97-AF65-F5344CB8AC3E}">
        <p14:creationId xmlns:p14="http://schemas.microsoft.com/office/powerpoint/2010/main" val="3111712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29000">
              <a:schemeClr val="bg1">
                <a:lumMod val="95000"/>
              </a:schemeClr>
            </a:gs>
            <a:gs pos="0">
              <a:schemeClr val="accent1">
                <a:lumMod val="40000"/>
                <a:lumOff val="60000"/>
              </a:schemeClr>
            </a:gs>
            <a:gs pos="100000">
              <a:schemeClr val="bg1">
                <a:lumMod val="7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Year 2</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0EE811-478C-4958-8104-2A70B5A19611}" type="slidenum">
              <a:rPr lang="en-GB" smtClean="0"/>
              <a:t>‹#›</a:t>
            </a:fld>
            <a:endParaRPr lang="en-GB" dirty="0"/>
          </a:p>
        </p:txBody>
      </p:sp>
    </p:spTree>
    <p:extLst>
      <p:ext uri="{BB962C8B-B14F-4D97-AF65-F5344CB8AC3E}">
        <p14:creationId xmlns:p14="http://schemas.microsoft.com/office/powerpoint/2010/main" val="41282761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hyperlink" Target="https://wordwall.net/resource/10419939/english/thirty-seconds"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1</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p:txBody>
          <a:bodyPr/>
          <a:lstStyle/>
          <a:p>
            <a:pPr algn="r"/>
            <a:r>
              <a:rPr lang="en-GB" dirty="0"/>
              <a:t>Year 2</a:t>
            </a:r>
          </a:p>
        </p:txBody>
      </p:sp>
      <p:sp>
        <p:nvSpPr>
          <p:cNvPr id="13" name="TextBox 12">
            <a:extLst>
              <a:ext uri="{FF2B5EF4-FFF2-40B4-BE49-F238E27FC236}">
                <a16:creationId xmlns:a16="http://schemas.microsoft.com/office/drawing/2014/main" id="{B69677ED-5C54-4353-B94F-C526DD00205C}"/>
              </a:ext>
            </a:extLst>
          </p:cNvPr>
          <p:cNvSpPr txBox="1"/>
          <p:nvPr/>
        </p:nvSpPr>
        <p:spPr>
          <a:xfrm>
            <a:off x="480194" y="1743331"/>
            <a:ext cx="8130503" cy="1141338"/>
          </a:xfrm>
          <a:prstGeom prst="rect">
            <a:avLst/>
          </a:prstGeom>
          <a:noFill/>
        </p:spPr>
        <p:txBody>
          <a:bodyPr wrap="square" rtlCol="0">
            <a:spAutoFit/>
          </a:bodyPr>
          <a:lstStyle/>
          <a:p>
            <a:pPr algn="ctr">
              <a:spcAft>
                <a:spcPts val="450"/>
              </a:spcAft>
              <a:buClr>
                <a:schemeClr val="accent2"/>
              </a:buClr>
            </a:pPr>
            <a:r>
              <a:rPr lang="en-US" sz="2400" b="1" dirty="0">
                <a:solidFill>
                  <a:srgbClr val="253746"/>
                </a:solidFill>
              </a:rPr>
              <a:t>Objectives</a:t>
            </a:r>
            <a:endParaRPr lang="en-GB" sz="2400" b="1" dirty="0">
              <a:solidFill>
                <a:srgbClr val="253746"/>
              </a:solidFill>
            </a:endParaRPr>
          </a:p>
          <a:p>
            <a:pPr>
              <a:buClr>
                <a:srgbClr val="EA7600"/>
              </a:buClr>
              <a:buSzPct val="120000"/>
            </a:pPr>
            <a:r>
              <a:rPr lang="en-GB" sz="2000" b="1" dirty="0">
                <a:solidFill>
                  <a:srgbClr val="253746"/>
                </a:solidFill>
              </a:rPr>
              <a:t>Day 2</a:t>
            </a:r>
          </a:p>
          <a:p>
            <a:pPr>
              <a:spcAft>
                <a:spcPts val="1000"/>
              </a:spcAft>
              <a:buClr>
                <a:srgbClr val="EA7600"/>
              </a:buClr>
              <a:buSzPct val="120000"/>
            </a:pPr>
            <a:r>
              <a:rPr lang="en-GB" sz="2000" b="1" dirty="0">
                <a:solidFill>
                  <a:schemeClr val="accent5">
                    <a:lumMod val="75000"/>
                  </a:schemeClr>
                </a:solidFill>
              </a:rPr>
              <a:t>Have a sense of the length of a minute.</a:t>
            </a:r>
          </a:p>
        </p:txBody>
      </p:sp>
      <p:sp>
        <p:nvSpPr>
          <p:cNvPr id="15" name="TextBox 14">
            <a:extLst>
              <a:ext uri="{FF2B5EF4-FFF2-40B4-BE49-F238E27FC236}">
                <a16:creationId xmlns:a16="http://schemas.microsoft.com/office/drawing/2014/main" id="{A64F3FED-3247-4F55-BF8A-D1D9E087C650}"/>
              </a:ext>
            </a:extLst>
          </p:cNvPr>
          <p:cNvSpPr txBox="1"/>
          <p:nvPr/>
        </p:nvSpPr>
        <p:spPr>
          <a:xfrm>
            <a:off x="116681" y="16610"/>
            <a:ext cx="8910088" cy="892552"/>
          </a:xfrm>
          <a:prstGeom prst="rect">
            <a:avLst/>
          </a:prstGeom>
          <a:noFill/>
        </p:spPr>
        <p:txBody>
          <a:bodyPr wrap="square" rtlCol="0">
            <a:spAutoFit/>
          </a:bodyPr>
          <a:lstStyle/>
          <a:p>
            <a:pPr algn="ctr"/>
            <a:r>
              <a:rPr lang="en-GB" sz="2800" b="1" dirty="0">
                <a:solidFill>
                  <a:srgbClr val="253746"/>
                </a:solidFill>
              </a:rPr>
              <a:t>Measures</a:t>
            </a:r>
          </a:p>
          <a:p>
            <a:pPr algn="ctr"/>
            <a:r>
              <a:rPr lang="en-GB" sz="2400" b="1" dirty="0">
                <a:solidFill>
                  <a:srgbClr val="253746"/>
                </a:solidFill>
              </a:rPr>
              <a:t>Begin to understand hours, minutes, seconds</a:t>
            </a:r>
          </a:p>
        </p:txBody>
      </p:sp>
    </p:spTree>
    <p:extLst>
      <p:ext uri="{BB962C8B-B14F-4D97-AF65-F5344CB8AC3E}">
        <p14:creationId xmlns:p14="http://schemas.microsoft.com/office/powerpoint/2010/main" val="1610812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2</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sp>
        <p:nvSpPr>
          <p:cNvPr id="12" name="TextBox 11">
            <a:extLst>
              <a:ext uri="{FF2B5EF4-FFF2-40B4-BE49-F238E27FC236}">
                <a16:creationId xmlns:a16="http://schemas.microsoft.com/office/drawing/2014/main" id="{B69677ED-5C54-4353-B94F-C526DD00205C}"/>
              </a:ext>
            </a:extLst>
          </p:cNvPr>
          <p:cNvSpPr txBox="1"/>
          <p:nvPr/>
        </p:nvSpPr>
        <p:spPr>
          <a:xfrm>
            <a:off x="116681" y="138645"/>
            <a:ext cx="8933534" cy="400110"/>
          </a:xfrm>
          <a:prstGeom prst="rect">
            <a:avLst/>
          </a:prstGeom>
          <a:noFill/>
        </p:spPr>
        <p:txBody>
          <a:bodyPr wrap="square" rtlCol="0">
            <a:spAutoFit/>
          </a:bodyPr>
          <a:lstStyle/>
          <a:p>
            <a:pPr lvl="0">
              <a:buClr>
                <a:srgbClr val="EA7600"/>
              </a:buClr>
              <a:buSzPct val="120000"/>
            </a:pPr>
            <a:r>
              <a:rPr lang="en-GB" sz="2000" b="1" dirty="0">
                <a:solidFill>
                  <a:srgbClr val="253746"/>
                </a:solidFill>
              </a:rPr>
              <a:t>Day 2: </a:t>
            </a:r>
            <a:r>
              <a:rPr lang="en-GB" sz="2000" b="1" dirty="0">
                <a:solidFill>
                  <a:srgbClr val="5B9BD5">
                    <a:lumMod val="75000"/>
                  </a:srgbClr>
                </a:solidFill>
              </a:rPr>
              <a:t>Have a sense of the length of a minute.</a:t>
            </a:r>
          </a:p>
        </p:txBody>
      </p:sp>
      <p:sp>
        <p:nvSpPr>
          <p:cNvPr id="5" name="Speech Bubble: Rectangle with Corners Rounded 10">
            <a:extLst>
              <a:ext uri="{FF2B5EF4-FFF2-40B4-BE49-F238E27FC236}">
                <a16:creationId xmlns:a16="http://schemas.microsoft.com/office/drawing/2014/main" id="{C268CD3D-D163-46C6-9AC4-5F4BD7505D13}"/>
              </a:ext>
            </a:extLst>
          </p:cNvPr>
          <p:cNvSpPr/>
          <p:nvPr/>
        </p:nvSpPr>
        <p:spPr>
          <a:xfrm>
            <a:off x="745411" y="647272"/>
            <a:ext cx="7535560" cy="1797977"/>
          </a:xfrm>
          <a:prstGeom prst="flowChartTerminator">
            <a:avLst/>
          </a:prstGeom>
          <a:blipFill dpi="0" rotWithShape="1">
            <a:blip r:embed="rId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rPr>
              <a:t>Show children a </a:t>
            </a:r>
            <a:r>
              <a:rPr lang="en-GB" b="1" dirty="0">
                <a:solidFill>
                  <a:srgbClr val="FF0000"/>
                </a:solidFill>
              </a:rPr>
              <a:t>1-minute sand timer </a:t>
            </a:r>
            <a:r>
              <a:rPr lang="en-GB" b="1" dirty="0">
                <a:solidFill>
                  <a:srgbClr val="253746"/>
                </a:solidFill>
              </a:rPr>
              <a:t>and explain that we can use it to time how long something takes in minutes. Explain that they will take it in turns to stand up, turn around and sit down again. We’re going to time how long it takes to go around the whole class doing that!</a:t>
            </a:r>
          </a:p>
        </p:txBody>
      </p:sp>
      <p:sp>
        <p:nvSpPr>
          <p:cNvPr id="6" name="Speech Bubble: Rectangle with Corners Rounded 10">
            <a:extLst>
              <a:ext uri="{FF2B5EF4-FFF2-40B4-BE49-F238E27FC236}">
                <a16:creationId xmlns:a16="http://schemas.microsoft.com/office/drawing/2014/main" id="{C268CD3D-D163-46C6-9AC4-5F4BD7505D13}"/>
              </a:ext>
            </a:extLst>
          </p:cNvPr>
          <p:cNvSpPr/>
          <p:nvPr/>
        </p:nvSpPr>
        <p:spPr>
          <a:xfrm>
            <a:off x="1025065" y="2573015"/>
            <a:ext cx="7783850" cy="1608567"/>
          </a:xfrm>
          <a:prstGeom prst="flowChartTerminator">
            <a:avLst/>
          </a:prstGeom>
          <a:blipFill dpi="0" rotWithShape="1">
            <a:blip r:embed="rId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rPr>
              <a:t>Begin timing and keep time by calling ‘1 minute, 2 minutes, etc.’ each time you invert the sand timer. Look at the timer when the children have finished to see whether they think it has only just started or it is nearer the next minute, to give a time in whole minutes. </a:t>
            </a:r>
          </a:p>
        </p:txBody>
      </p:sp>
      <p:sp>
        <p:nvSpPr>
          <p:cNvPr id="7" name="Speech Bubble: Rectangle with Corners Rounded 10">
            <a:extLst>
              <a:ext uri="{FF2B5EF4-FFF2-40B4-BE49-F238E27FC236}">
                <a16:creationId xmlns:a16="http://schemas.microsoft.com/office/drawing/2014/main" id="{C268CD3D-D163-46C6-9AC4-5F4BD7505D13}"/>
              </a:ext>
            </a:extLst>
          </p:cNvPr>
          <p:cNvSpPr/>
          <p:nvPr/>
        </p:nvSpPr>
        <p:spPr>
          <a:xfrm>
            <a:off x="1266365" y="4333983"/>
            <a:ext cx="7783850" cy="1522288"/>
          </a:xfrm>
          <a:prstGeom prst="flowChartTerminator">
            <a:avLst/>
          </a:prstGeom>
          <a:blipFill dpi="0" rotWithShape="1">
            <a:blip r:embed="rId3">
              <a:extLst>
                <a:ext uri="{28A0092B-C50C-407E-A947-70E740481C1C}">
                  <a14:useLocalDpi xmlns:a14="http://schemas.microsoft.com/office/drawing/2010/main"/>
                </a:ext>
              </a:extLst>
            </a:blip>
            <a:srcRect/>
            <a:stretch>
              <a:fillRect/>
            </a:stretch>
          </a:blipFill>
          <a:ln w="38100">
            <a:solidFill>
              <a:srgbClr val="004A76"/>
            </a:solidFill>
          </a:ln>
          <a:effectLst>
            <a:outerShdw blurRad="50800" dist="38100" dir="2700000" algn="tl" rotWithShape="0">
              <a:prstClr val="black">
                <a:alpha val="40000"/>
              </a:prstClr>
            </a:outerShdw>
            <a:softEdge rad="12700"/>
          </a:effectLst>
        </p:spPr>
        <p:style>
          <a:lnRef idx="0">
            <a:schemeClr val="accent4"/>
          </a:lnRef>
          <a:fillRef idx="3">
            <a:schemeClr val="accent4"/>
          </a:fillRef>
          <a:effectRef idx="3">
            <a:schemeClr val="accent4"/>
          </a:effectRef>
          <a:fontRef idx="minor">
            <a:schemeClr val="lt1"/>
          </a:fontRef>
        </p:style>
        <p:txBody>
          <a:bodyPr rtlCol="0" anchor="ctr"/>
          <a:lstStyle/>
          <a:p>
            <a:pPr algn="ctr">
              <a:lnSpc>
                <a:spcPct val="114000"/>
              </a:lnSpc>
            </a:pPr>
            <a:r>
              <a:rPr lang="en-GB" b="1" dirty="0">
                <a:solidFill>
                  <a:srgbClr val="253746"/>
                </a:solidFill>
              </a:rPr>
              <a:t>Repeat, this time asking children to take turns to touch their head, shoulders, knees and toes, shouting ‘head, shoulders, knees and toes’ as they do so.  Did it take longer to go round the class doing this?</a:t>
            </a:r>
          </a:p>
        </p:txBody>
      </p:sp>
    </p:spTree>
    <p:extLst>
      <p:ext uri="{BB962C8B-B14F-4D97-AF65-F5344CB8AC3E}">
        <p14:creationId xmlns:p14="http://schemas.microsoft.com/office/powerpoint/2010/main" val="2068833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B3D326-ACFD-415D-A8AA-DA0A26DBBD1B}"/>
              </a:ext>
            </a:extLst>
          </p:cNvPr>
          <p:cNvSpPr>
            <a:spLocks noGrp="1"/>
          </p:cNvSpPr>
          <p:nvPr>
            <p:ph type="sldNum" sz="quarter" idx="12"/>
          </p:nvPr>
        </p:nvSpPr>
        <p:spPr/>
        <p:txBody>
          <a:bodyPr/>
          <a:lstStyle/>
          <a:p>
            <a:fld id="{BA0EE811-478C-4958-8104-2A70B5A19611}" type="slidenum">
              <a:rPr lang="en-GB" smtClean="0"/>
              <a:pPr/>
              <a:t>3</a:t>
            </a:fld>
            <a:endParaRPr lang="en-GB" dirty="0"/>
          </a:p>
        </p:txBody>
      </p:sp>
      <p:sp>
        <p:nvSpPr>
          <p:cNvPr id="4" name="Footer Placeholder 3">
            <a:extLst>
              <a:ext uri="{FF2B5EF4-FFF2-40B4-BE49-F238E27FC236}">
                <a16:creationId xmlns:a16="http://schemas.microsoft.com/office/drawing/2014/main" id="{B091B855-2AF3-43D1-8AB9-45C872CF3064}"/>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67CE0661-BADE-4EC0-A7A6-5378A816D73C}"/>
              </a:ext>
            </a:extLst>
          </p:cNvPr>
          <p:cNvSpPr txBox="1"/>
          <p:nvPr/>
        </p:nvSpPr>
        <p:spPr>
          <a:xfrm>
            <a:off x="1286540" y="606056"/>
            <a:ext cx="6464595" cy="646331"/>
          </a:xfrm>
          <a:prstGeom prst="rect">
            <a:avLst/>
          </a:prstGeom>
          <a:solidFill>
            <a:srgbClr val="FFFF00"/>
          </a:solidFill>
        </p:spPr>
        <p:txBody>
          <a:bodyPr wrap="square" rtlCol="0">
            <a:spAutoFit/>
          </a:bodyPr>
          <a:lstStyle/>
          <a:p>
            <a:pPr algn="ctr"/>
            <a:r>
              <a:rPr lang="en-GB" sz="3600" b="1" dirty="0"/>
              <a:t>QNID</a:t>
            </a:r>
          </a:p>
        </p:txBody>
      </p:sp>
      <p:sp>
        <p:nvSpPr>
          <p:cNvPr id="6" name="TextBox 5">
            <a:extLst>
              <a:ext uri="{FF2B5EF4-FFF2-40B4-BE49-F238E27FC236}">
                <a16:creationId xmlns:a16="http://schemas.microsoft.com/office/drawing/2014/main" id="{249C2D83-7774-45EA-AA4B-7465D9031194}"/>
              </a:ext>
            </a:extLst>
          </p:cNvPr>
          <p:cNvSpPr txBox="1"/>
          <p:nvPr/>
        </p:nvSpPr>
        <p:spPr>
          <a:xfrm>
            <a:off x="4699850" y="1783551"/>
            <a:ext cx="3051285" cy="954107"/>
          </a:xfrm>
          <a:prstGeom prst="rect">
            <a:avLst/>
          </a:prstGeom>
          <a:solidFill>
            <a:srgbClr val="92D050"/>
          </a:solidFill>
        </p:spPr>
        <p:txBody>
          <a:bodyPr wrap="square" rtlCol="0">
            <a:spAutoFit/>
          </a:bodyPr>
          <a:lstStyle/>
          <a:p>
            <a:pPr algn="ctr"/>
            <a:r>
              <a:rPr lang="en-GB" sz="2800" dirty="0"/>
              <a:t>Clock Tower in Qatar</a:t>
            </a:r>
          </a:p>
        </p:txBody>
      </p:sp>
      <p:pic>
        <p:nvPicPr>
          <p:cNvPr id="7" name="Picture 6" descr="C:\Users\sabaz\AppData\Local\Microsoft\Windows\INetCache\Content.MSO\F39FBED6.tmp">
            <a:extLst>
              <a:ext uri="{FF2B5EF4-FFF2-40B4-BE49-F238E27FC236}">
                <a16:creationId xmlns:a16="http://schemas.microsoft.com/office/drawing/2014/main" id="{24D8437F-8973-460F-95E2-E3AED6A0B97C}"/>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046079" y="1529204"/>
            <a:ext cx="3139408" cy="2106629"/>
          </a:xfrm>
          <a:prstGeom prst="rect">
            <a:avLst/>
          </a:prstGeom>
          <a:noFill/>
          <a:ln>
            <a:noFill/>
          </a:ln>
        </p:spPr>
      </p:pic>
      <p:pic>
        <p:nvPicPr>
          <p:cNvPr id="8" name="Picture 7" descr="C:\Users\sabaz\AppData\Local\Microsoft\Windows\INetCache\Content.MSO\CC9242EE.tmp">
            <a:extLst>
              <a:ext uri="{FF2B5EF4-FFF2-40B4-BE49-F238E27FC236}">
                <a16:creationId xmlns:a16="http://schemas.microsoft.com/office/drawing/2014/main" id="{C053734C-4775-44A2-A1B3-9F8B34F52AE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539931" y="3836936"/>
            <a:ext cx="6319838" cy="2090335"/>
          </a:xfrm>
          <a:prstGeom prst="rect">
            <a:avLst/>
          </a:prstGeom>
          <a:noFill/>
          <a:ln>
            <a:noFill/>
          </a:ln>
        </p:spPr>
      </p:pic>
    </p:spTree>
    <p:extLst>
      <p:ext uri="{BB962C8B-B14F-4D97-AF65-F5344CB8AC3E}">
        <p14:creationId xmlns:p14="http://schemas.microsoft.com/office/powerpoint/2010/main" val="3926678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66AE352-74F8-4C2D-8518-C646C44423B1}"/>
              </a:ext>
            </a:extLst>
          </p:cNvPr>
          <p:cNvSpPr>
            <a:spLocks noGrp="1"/>
          </p:cNvSpPr>
          <p:nvPr>
            <p:ph type="sldNum" sz="quarter" idx="12"/>
          </p:nvPr>
        </p:nvSpPr>
        <p:spPr/>
        <p:txBody>
          <a:bodyPr/>
          <a:lstStyle/>
          <a:p>
            <a:fld id="{BA0EE811-478C-4958-8104-2A70B5A19611}" type="slidenum">
              <a:rPr lang="en-GB" smtClean="0"/>
              <a:pPr/>
              <a:t>4</a:t>
            </a:fld>
            <a:endParaRPr lang="en-GB" dirty="0"/>
          </a:p>
        </p:txBody>
      </p:sp>
      <p:sp>
        <p:nvSpPr>
          <p:cNvPr id="4" name="Footer Placeholder 3">
            <a:extLst>
              <a:ext uri="{FF2B5EF4-FFF2-40B4-BE49-F238E27FC236}">
                <a16:creationId xmlns:a16="http://schemas.microsoft.com/office/drawing/2014/main" id="{4C2048AE-62AC-485F-A65B-D3C5C328AF1F}"/>
              </a:ext>
            </a:extLst>
          </p:cNvPr>
          <p:cNvSpPr>
            <a:spLocks noGrp="1"/>
          </p:cNvSpPr>
          <p:nvPr>
            <p:ph type="ftr" sz="quarter" idx="11"/>
          </p:nvPr>
        </p:nvSpPr>
        <p:spPr/>
        <p:txBody>
          <a:bodyPr/>
          <a:lstStyle/>
          <a:p>
            <a:pPr algn="r"/>
            <a:r>
              <a:rPr lang="en-GB"/>
              <a:t>Year 2</a:t>
            </a:r>
            <a:endParaRPr lang="en-GB" dirty="0"/>
          </a:p>
        </p:txBody>
      </p:sp>
      <p:sp>
        <p:nvSpPr>
          <p:cNvPr id="5" name="TextBox 4">
            <a:extLst>
              <a:ext uri="{FF2B5EF4-FFF2-40B4-BE49-F238E27FC236}">
                <a16:creationId xmlns:a16="http://schemas.microsoft.com/office/drawing/2014/main" id="{A34936D8-8ACE-4D11-B018-773BD085C70D}"/>
              </a:ext>
            </a:extLst>
          </p:cNvPr>
          <p:cNvSpPr txBox="1"/>
          <p:nvPr/>
        </p:nvSpPr>
        <p:spPr>
          <a:xfrm>
            <a:off x="624468" y="795466"/>
            <a:ext cx="3211551" cy="646331"/>
          </a:xfrm>
          <a:prstGeom prst="rect">
            <a:avLst/>
          </a:prstGeom>
          <a:solidFill>
            <a:schemeClr val="accent6"/>
          </a:solidFill>
        </p:spPr>
        <p:txBody>
          <a:bodyPr wrap="square" rtlCol="0">
            <a:spAutoFit/>
          </a:bodyPr>
          <a:lstStyle/>
          <a:p>
            <a:r>
              <a:rPr lang="en-US" b="1" dirty="0"/>
              <a:t>Task 1 – Pair/Group Work</a:t>
            </a:r>
          </a:p>
          <a:p>
            <a:endParaRPr lang="en-GB" dirty="0"/>
          </a:p>
        </p:txBody>
      </p:sp>
      <p:sp>
        <p:nvSpPr>
          <p:cNvPr id="6" name="TextBox 5">
            <a:extLst>
              <a:ext uri="{FF2B5EF4-FFF2-40B4-BE49-F238E27FC236}">
                <a16:creationId xmlns:a16="http://schemas.microsoft.com/office/drawing/2014/main" id="{6D888867-5E9D-4756-A514-6AB1A7291FB4}"/>
              </a:ext>
            </a:extLst>
          </p:cNvPr>
          <p:cNvSpPr txBox="1"/>
          <p:nvPr/>
        </p:nvSpPr>
        <p:spPr>
          <a:xfrm>
            <a:off x="423612" y="1520104"/>
            <a:ext cx="2944056" cy="3970318"/>
          </a:xfrm>
          <a:prstGeom prst="rect">
            <a:avLst/>
          </a:prstGeom>
          <a:solidFill>
            <a:srgbClr val="FFFF00"/>
          </a:solidFill>
        </p:spPr>
        <p:txBody>
          <a:bodyPr wrap="square" rtlCol="0">
            <a:spAutoFit/>
          </a:bodyPr>
          <a:lstStyle/>
          <a:p>
            <a:pPr lvl="0"/>
            <a:r>
              <a:rPr lang="en-GB" dirty="0"/>
              <a:t>•Take turns to use a 1-minute sand timer to time how long in minutes it takes your partner to:</a:t>
            </a:r>
          </a:p>
          <a:p>
            <a:pPr lvl="0"/>
            <a:r>
              <a:rPr lang="en-GB" dirty="0"/>
              <a:t>Take off and put on their shoes five times (once if laces).</a:t>
            </a:r>
          </a:p>
          <a:p>
            <a:pPr lvl="0"/>
            <a:r>
              <a:rPr lang="en-GB" dirty="0"/>
              <a:t>Write their first name over and over again to fill three lines.</a:t>
            </a:r>
          </a:p>
          <a:p>
            <a:pPr lvl="0"/>
            <a:r>
              <a:rPr lang="en-GB" dirty="0"/>
              <a:t>Write the two times table.</a:t>
            </a:r>
          </a:p>
          <a:p>
            <a:pPr lvl="0"/>
            <a:r>
              <a:rPr lang="en-GB" dirty="0"/>
              <a:t>Write the days of the week in order. </a:t>
            </a:r>
          </a:p>
          <a:p>
            <a:pPr lvl="0"/>
            <a:r>
              <a:rPr lang="en-GB" dirty="0"/>
              <a:t>•Record results in your table.</a:t>
            </a:r>
          </a:p>
        </p:txBody>
      </p:sp>
      <p:pic>
        <p:nvPicPr>
          <p:cNvPr id="7" name="Picture 6">
            <a:extLst>
              <a:ext uri="{FF2B5EF4-FFF2-40B4-BE49-F238E27FC236}">
                <a16:creationId xmlns:a16="http://schemas.microsoft.com/office/drawing/2014/main" id="{31C9DC5D-7A19-469D-9F3A-DC2EB66FCC45}"/>
              </a:ext>
            </a:extLst>
          </p:cNvPr>
          <p:cNvPicPr>
            <a:picLocks noChangeAspect="1"/>
          </p:cNvPicPr>
          <p:nvPr/>
        </p:nvPicPr>
        <p:blipFill>
          <a:blip r:embed="rId2"/>
          <a:stretch>
            <a:fillRect/>
          </a:stretch>
        </p:blipFill>
        <p:spPr>
          <a:xfrm>
            <a:off x="3475757" y="1520104"/>
            <a:ext cx="5498191" cy="3970318"/>
          </a:xfrm>
          <a:prstGeom prst="rect">
            <a:avLst/>
          </a:prstGeom>
        </p:spPr>
      </p:pic>
    </p:spTree>
    <p:extLst>
      <p:ext uri="{BB962C8B-B14F-4D97-AF65-F5344CB8AC3E}">
        <p14:creationId xmlns:p14="http://schemas.microsoft.com/office/powerpoint/2010/main" val="3283963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a:extLst>
              <a:ext uri="{FF2B5EF4-FFF2-40B4-BE49-F238E27FC236}">
                <a16:creationId xmlns:a16="http://schemas.microsoft.com/office/drawing/2014/main" id="{ECEC2F06-FA07-421C-9E8C-C3D9827F8F64}"/>
              </a:ext>
            </a:extLst>
          </p:cNvPr>
          <p:cNvSpPr>
            <a:spLocks noGrp="1"/>
          </p:cNvSpPr>
          <p:nvPr>
            <p:ph type="sldNum" sz="quarter" idx="12"/>
          </p:nvPr>
        </p:nvSpPr>
        <p:spPr/>
        <p:txBody>
          <a:bodyPr/>
          <a:lstStyle/>
          <a:p>
            <a:fld id="{BA0EE811-478C-4958-8104-2A70B5A19611}" type="slidenum">
              <a:rPr lang="en-GB" smtClean="0">
                <a:solidFill>
                  <a:srgbClr val="EA7600"/>
                </a:solidFill>
              </a:rPr>
              <a:pPr/>
              <a:t>5</a:t>
            </a:fld>
            <a:endParaRPr lang="en-GB" dirty="0">
              <a:solidFill>
                <a:srgbClr val="EA7600"/>
              </a:solidFill>
            </a:endParaRPr>
          </a:p>
        </p:txBody>
      </p:sp>
      <p:sp>
        <p:nvSpPr>
          <p:cNvPr id="2" name="Footer Placeholder 1">
            <a:extLst>
              <a:ext uri="{FF2B5EF4-FFF2-40B4-BE49-F238E27FC236}">
                <a16:creationId xmlns:a16="http://schemas.microsoft.com/office/drawing/2014/main" id="{6E6E7435-766E-44DA-9E64-580F9F209CE0}"/>
              </a:ext>
            </a:extLst>
          </p:cNvPr>
          <p:cNvSpPr>
            <a:spLocks noGrp="1"/>
          </p:cNvSpPr>
          <p:nvPr>
            <p:ph type="ftr" sz="quarter" idx="11"/>
          </p:nvPr>
        </p:nvSpPr>
        <p:spPr>
          <a:xfrm>
            <a:off x="5305926" y="6367376"/>
            <a:ext cx="3723776" cy="365125"/>
          </a:xfrm>
        </p:spPr>
        <p:txBody>
          <a:bodyPr/>
          <a:lstStyle/>
          <a:p>
            <a:pPr algn="r"/>
            <a:r>
              <a:rPr lang="en-GB" dirty="0"/>
              <a:t>Year 2</a:t>
            </a:r>
          </a:p>
        </p:txBody>
      </p:sp>
      <p:pic>
        <p:nvPicPr>
          <p:cNvPr id="4" name="Picture 3">
            <a:extLst>
              <a:ext uri="{FF2B5EF4-FFF2-40B4-BE49-F238E27FC236}">
                <a16:creationId xmlns:a16="http://schemas.microsoft.com/office/drawing/2014/main" id="{934298AD-1F7B-4086-AB22-E6DCACAD0F0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9461" t="6134" r="9272" b="22533"/>
          <a:stretch/>
        </p:blipFill>
        <p:spPr>
          <a:xfrm>
            <a:off x="2164741" y="125499"/>
            <a:ext cx="4814518" cy="5976258"/>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98BDC03-0C7A-4878-B6A5-D661D49F2062}"/>
              </a:ext>
            </a:extLst>
          </p:cNvPr>
          <p:cNvSpPr txBox="1"/>
          <p:nvPr/>
        </p:nvSpPr>
        <p:spPr>
          <a:xfrm>
            <a:off x="276641" y="125499"/>
            <a:ext cx="2170323" cy="661012"/>
          </a:xfrm>
          <a:prstGeom prst="rect">
            <a:avLst/>
          </a:prstGeom>
          <a:solidFill>
            <a:srgbClr val="92D050"/>
          </a:solidFill>
        </p:spPr>
        <p:txBody>
          <a:bodyPr wrap="square" rtlCol="0">
            <a:spAutoFit/>
          </a:bodyPr>
          <a:lstStyle/>
          <a:p>
            <a:r>
              <a:rPr lang="en-US" b="1" dirty="0"/>
              <a:t>Task 2 – Independent Work</a:t>
            </a:r>
          </a:p>
        </p:txBody>
      </p:sp>
    </p:spTree>
    <p:extLst>
      <p:ext uri="{BB962C8B-B14F-4D97-AF65-F5344CB8AC3E}">
        <p14:creationId xmlns:p14="http://schemas.microsoft.com/office/powerpoint/2010/main" val="19377372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278249-AA87-4B3C-96A5-94DF0CC1A273}"/>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74296E4D-9543-46BB-8E67-900B75D43025}"/>
              </a:ext>
            </a:extLst>
          </p:cNvPr>
          <p:cNvSpPr>
            <a:spLocks noGrp="1"/>
          </p:cNvSpPr>
          <p:nvPr>
            <p:ph type="sldNum" sz="quarter" idx="12"/>
          </p:nvPr>
        </p:nvSpPr>
        <p:spPr/>
        <p:txBody>
          <a:bodyPr/>
          <a:lstStyle/>
          <a:p>
            <a:fld id="{BA0EE811-478C-4958-8104-2A70B5A19611}" type="slidenum">
              <a:rPr lang="en-GB" smtClean="0"/>
              <a:t>6</a:t>
            </a:fld>
            <a:endParaRPr lang="en-GB" dirty="0"/>
          </a:p>
        </p:txBody>
      </p:sp>
      <p:sp>
        <p:nvSpPr>
          <p:cNvPr id="4" name="Subtitle 1">
            <a:extLst>
              <a:ext uri="{FF2B5EF4-FFF2-40B4-BE49-F238E27FC236}">
                <a16:creationId xmlns:a16="http://schemas.microsoft.com/office/drawing/2014/main" id="{FECE30CD-356E-4344-BD23-7DCB14BA5E39}"/>
              </a:ext>
            </a:extLst>
          </p:cNvPr>
          <p:cNvSpPr txBox="1">
            <a:spLocks/>
          </p:cNvSpPr>
          <p:nvPr/>
        </p:nvSpPr>
        <p:spPr>
          <a:xfrm>
            <a:off x="3522847" y="125499"/>
            <a:ext cx="2126938" cy="577145"/>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a:t>Plenary </a:t>
            </a:r>
            <a:endParaRPr lang="en-US" b="1" dirty="0"/>
          </a:p>
        </p:txBody>
      </p:sp>
      <p:sp>
        <p:nvSpPr>
          <p:cNvPr id="5" name="Rectangle 4">
            <a:extLst>
              <a:ext uri="{FF2B5EF4-FFF2-40B4-BE49-F238E27FC236}">
                <a16:creationId xmlns:a16="http://schemas.microsoft.com/office/drawing/2014/main" id="{2248D502-16F8-4DFB-A7EE-EB27EE325CD7}"/>
              </a:ext>
            </a:extLst>
          </p:cNvPr>
          <p:cNvSpPr/>
          <p:nvPr/>
        </p:nvSpPr>
        <p:spPr>
          <a:xfrm>
            <a:off x="869795" y="780585"/>
            <a:ext cx="7337503" cy="369332"/>
          </a:xfrm>
          <a:prstGeom prst="rect">
            <a:avLst/>
          </a:prstGeom>
          <a:solidFill>
            <a:srgbClr val="FFFF00"/>
          </a:solidFill>
        </p:spPr>
        <p:txBody>
          <a:bodyPr wrap="square">
            <a:spAutoFit/>
          </a:bodyPr>
          <a:lstStyle/>
          <a:p>
            <a:pP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rPr>
              <a:t>Q1 and 2 on page 182, Learners book.</a:t>
            </a:r>
          </a:p>
        </p:txBody>
      </p:sp>
      <p:pic>
        <p:nvPicPr>
          <p:cNvPr id="7" name="Picture 6">
            <a:extLst>
              <a:ext uri="{FF2B5EF4-FFF2-40B4-BE49-F238E27FC236}">
                <a16:creationId xmlns:a16="http://schemas.microsoft.com/office/drawing/2014/main" id="{6CA04D3F-DA6A-486E-BD23-711E0F76910B}"/>
              </a:ext>
            </a:extLst>
          </p:cNvPr>
          <p:cNvPicPr>
            <a:picLocks noChangeAspect="1"/>
          </p:cNvPicPr>
          <p:nvPr/>
        </p:nvPicPr>
        <p:blipFill>
          <a:blip r:embed="rId2"/>
          <a:stretch>
            <a:fillRect/>
          </a:stretch>
        </p:blipFill>
        <p:spPr>
          <a:xfrm>
            <a:off x="2700076" y="1328444"/>
            <a:ext cx="3743847" cy="4201111"/>
          </a:xfrm>
          <a:prstGeom prst="rect">
            <a:avLst/>
          </a:prstGeom>
        </p:spPr>
      </p:pic>
    </p:spTree>
    <p:extLst>
      <p:ext uri="{BB962C8B-B14F-4D97-AF65-F5344CB8AC3E}">
        <p14:creationId xmlns:p14="http://schemas.microsoft.com/office/powerpoint/2010/main" val="1603083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FE123BF-4062-4438-8D76-CF9ECE7F1FBD}"/>
              </a:ext>
            </a:extLst>
          </p:cNvPr>
          <p:cNvSpPr>
            <a:spLocks noGrp="1"/>
          </p:cNvSpPr>
          <p:nvPr>
            <p:ph type="ftr" sz="quarter" idx="11"/>
          </p:nvPr>
        </p:nvSpPr>
        <p:spPr/>
        <p:txBody>
          <a:bodyPr/>
          <a:lstStyle/>
          <a:p>
            <a:r>
              <a:rPr lang="en-GB"/>
              <a:t>Year 2</a:t>
            </a:r>
            <a:endParaRPr lang="en-GB" dirty="0"/>
          </a:p>
        </p:txBody>
      </p:sp>
      <p:sp>
        <p:nvSpPr>
          <p:cNvPr id="3" name="Slide Number Placeholder 2">
            <a:extLst>
              <a:ext uri="{FF2B5EF4-FFF2-40B4-BE49-F238E27FC236}">
                <a16:creationId xmlns:a16="http://schemas.microsoft.com/office/drawing/2014/main" id="{55570781-5741-414B-930B-1057C68AF684}"/>
              </a:ext>
            </a:extLst>
          </p:cNvPr>
          <p:cNvSpPr>
            <a:spLocks noGrp="1"/>
          </p:cNvSpPr>
          <p:nvPr>
            <p:ph type="sldNum" sz="quarter" idx="12"/>
          </p:nvPr>
        </p:nvSpPr>
        <p:spPr/>
        <p:txBody>
          <a:bodyPr/>
          <a:lstStyle/>
          <a:p>
            <a:fld id="{BA0EE811-478C-4958-8104-2A70B5A19611}" type="slidenum">
              <a:rPr lang="en-GB" smtClean="0"/>
              <a:t>7</a:t>
            </a:fld>
            <a:endParaRPr lang="en-GB" dirty="0"/>
          </a:p>
        </p:txBody>
      </p:sp>
      <p:sp>
        <p:nvSpPr>
          <p:cNvPr id="4" name="Subtitle 1">
            <a:extLst>
              <a:ext uri="{FF2B5EF4-FFF2-40B4-BE49-F238E27FC236}">
                <a16:creationId xmlns:a16="http://schemas.microsoft.com/office/drawing/2014/main" id="{427C53B0-0BE5-4296-BF1C-BA5076036BBB}"/>
              </a:ext>
            </a:extLst>
          </p:cNvPr>
          <p:cNvSpPr txBox="1">
            <a:spLocks/>
          </p:cNvSpPr>
          <p:nvPr/>
        </p:nvSpPr>
        <p:spPr>
          <a:xfrm>
            <a:off x="3356517" y="125499"/>
            <a:ext cx="2293267" cy="788901"/>
          </a:xfrm>
          <a:prstGeom prst="rect">
            <a:avLst/>
          </a:prstGeom>
          <a:solidFill>
            <a:srgbClr val="92D050"/>
          </a:solid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Homework</a:t>
            </a:r>
          </a:p>
        </p:txBody>
      </p:sp>
      <p:sp>
        <p:nvSpPr>
          <p:cNvPr id="5" name="Rectangle 4">
            <a:extLst>
              <a:ext uri="{FF2B5EF4-FFF2-40B4-BE49-F238E27FC236}">
                <a16:creationId xmlns:a16="http://schemas.microsoft.com/office/drawing/2014/main" id="{FBAE93F0-9584-4326-897F-6E6A6E9342EC}"/>
              </a:ext>
            </a:extLst>
          </p:cNvPr>
          <p:cNvSpPr/>
          <p:nvPr/>
        </p:nvSpPr>
        <p:spPr>
          <a:xfrm>
            <a:off x="759627" y="1144141"/>
            <a:ext cx="7481124" cy="923330"/>
          </a:xfrm>
          <a:prstGeom prst="rect">
            <a:avLst/>
          </a:prstGeom>
          <a:solidFill>
            <a:srgbClr val="FFFF00"/>
          </a:solidFill>
        </p:spPr>
        <p:txBody>
          <a:bodyPr wrap="square">
            <a:spAutoFit/>
          </a:bodyPr>
          <a:lstStyle/>
          <a:p>
            <a:pP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rPr>
              <a:t>Go to this link and choose 15 or 30 seconds for </a:t>
            </a:r>
            <a:r>
              <a:rPr lang="en-GB" dirty="0" err="1">
                <a:latin typeface="Cambria" panose="02040503050406030204" pitchFamily="18" charset="0"/>
                <a:ea typeface="Times New Roman" panose="02020603050405020304" pitchFamily="18" charset="0"/>
                <a:cs typeface="Arial" panose="020B0604020202020204" pitchFamily="34" charset="0"/>
              </a:rPr>
              <a:t>chn</a:t>
            </a:r>
            <a:r>
              <a:rPr lang="en-GB" dirty="0">
                <a:latin typeface="Cambria" panose="02040503050406030204" pitchFamily="18" charset="0"/>
                <a:ea typeface="Times New Roman" panose="02020603050405020304" pitchFamily="18" charset="0"/>
                <a:cs typeface="Arial" panose="020B0604020202020204" pitchFamily="34" charset="0"/>
              </a:rPr>
              <a:t> to talk about different topics: </a:t>
            </a:r>
            <a:r>
              <a:rPr lang="en-GB" dirty="0">
                <a:latin typeface="Cambria" panose="02040503050406030204" pitchFamily="18" charset="0"/>
                <a:ea typeface="Times New Roman" panose="02020603050405020304" pitchFamily="18" charset="0"/>
                <a:cs typeface="Arial" panose="020B0604020202020204" pitchFamily="34" charset="0"/>
                <a:hlinkClick r:id="rId3"/>
              </a:rPr>
              <a:t>https://wordwall.net/resource/10419939/english/thirty-seconds</a:t>
            </a:r>
            <a:endParaRPr lang="en-GB" dirty="0">
              <a:latin typeface="Cambria" panose="02040503050406030204" pitchFamily="18" charset="0"/>
              <a:ea typeface="Times New Roman" panose="02020603050405020304" pitchFamily="18" charset="0"/>
              <a:cs typeface="Arial" panose="020B0604020202020204" pitchFamily="34" charset="0"/>
            </a:endParaRPr>
          </a:p>
          <a:p>
            <a:pPr>
              <a:spcAft>
                <a:spcPts val="0"/>
              </a:spcAft>
            </a:pPr>
            <a:r>
              <a:rPr lang="en-GB" dirty="0">
                <a:latin typeface="Cambria" panose="02040503050406030204" pitchFamily="18" charset="0"/>
                <a:ea typeface="Times New Roman" panose="02020603050405020304" pitchFamily="18" charset="0"/>
                <a:cs typeface="Arial" panose="020B0604020202020204" pitchFamily="34" charset="0"/>
              </a:rPr>
              <a:t> </a:t>
            </a:r>
          </a:p>
        </p:txBody>
      </p:sp>
      <p:pic>
        <p:nvPicPr>
          <p:cNvPr id="6" name="Picture 5">
            <a:extLst>
              <a:ext uri="{FF2B5EF4-FFF2-40B4-BE49-F238E27FC236}">
                <a16:creationId xmlns:a16="http://schemas.microsoft.com/office/drawing/2014/main" id="{184349F8-1C93-499E-A225-FC2397A3DB2B}"/>
              </a:ext>
            </a:extLst>
          </p:cNvPr>
          <p:cNvPicPr>
            <a:picLocks noChangeAspect="1"/>
          </p:cNvPicPr>
          <p:nvPr/>
        </p:nvPicPr>
        <p:blipFill>
          <a:blip r:embed="rId4"/>
          <a:stretch>
            <a:fillRect/>
          </a:stretch>
        </p:blipFill>
        <p:spPr>
          <a:xfrm>
            <a:off x="1204331" y="2184412"/>
            <a:ext cx="6735337" cy="4054998"/>
          </a:xfrm>
          <a:prstGeom prst="rect">
            <a:avLst/>
          </a:prstGeom>
        </p:spPr>
      </p:pic>
    </p:spTree>
    <p:extLst>
      <p:ext uri="{BB962C8B-B14F-4D97-AF65-F5344CB8AC3E}">
        <p14:creationId xmlns:p14="http://schemas.microsoft.com/office/powerpoint/2010/main" val="1248578734"/>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EA7600"/>
      </a:hlink>
      <a:folHlink>
        <a:srgbClr val="EA76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3432</TotalTime>
  <Words>496</Words>
  <Application>Microsoft Office PowerPoint</Application>
  <PresentationFormat>On-screen Show (4:3)</PresentationFormat>
  <Paragraphs>49</Paragraphs>
  <Slides>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Cambria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PC</dc:creator>
  <cp:lastModifiedBy>saba zubair</cp:lastModifiedBy>
  <cp:revision>219</cp:revision>
  <dcterms:created xsi:type="dcterms:W3CDTF">2018-09-13T11:08:58Z</dcterms:created>
  <dcterms:modified xsi:type="dcterms:W3CDTF">2024-11-16T18:11:16Z</dcterms:modified>
</cp:coreProperties>
</file>