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87" r:id="rId3"/>
    <p:sldId id="257" r:id="rId4"/>
    <p:sldId id="280" r:id="rId5"/>
    <p:sldId id="259" r:id="rId6"/>
    <p:sldId id="260" r:id="rId7"/>
    <p:sldId id="262" r:id="rId8"/>
    <p:sldId id="263" r:id="rId9"/>
    <p:sldId id="266" r:id="rId10"/>
    <p:sldId id="265" r:id="rId11"/>
    <p:sldId id="267" r:id="rId12"/>
    <p:sldId id="269" r:id="rId13"/>
    <p:sldId id="270" r:id="rId14"/>
    <p:sldId id="268" r:id="rId15"/>
    <p:sldId id="285" r:id="rId16"/>
    <p:sldId id="286" r:id="rId17"/>
    <p:sldId id="27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375"/>
  </p:normalViewPr>
  <p:slideViewPr>
    <p:cSldViewPr>
      <p:cViewPr varScale="1">
        <p:scale>
          <a:sx n="76" d="100"/>
          <a:sy n="76" d="100"/>
        </p:scale>
        <p:origin x="21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CB9B1-00BA-493E-A396-1639A5463D12}" type="datetimeFigureOut">
              <a:rPr lang="en-GB" smtClean="0"/>
              <a:t>26/10/2023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60AD16-221A-4C06-B779-2203B1166A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9443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10/26/23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Protein </a:t>
            </a:r>
            <a:r>
              <a:rPr lang="en-US" dirty="0" err="1"/>
              <a:t>sYNTHESIS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Ribonucleic acid (RNA)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57016"/>
            <a:ext cx="7391400" cy="5400984"/>
          </a:xfrm>
        </p:spPr>
        <p:txBody>
          <a:bodyPr>
            <a:normAutofit fontScale="92500"/>
          </a:bodyPr>
          <a:lstStyle/>
          <a:p>
            <a:r>
              <a:rPr lang="en-US" dirty="0"/>
              <a:t>Responsible for protein synthesis that takes place in the cytoplasm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Three types of RNA:</a:t>
            </a:r>
          </a:p>
          <a:p>
            <a:pPr>
              <a:buNone/>
            </a:pPr>
            <a:endParaRPr lang="en-US" dirty="0"/>
          </a:p>
          <a:p>
            <a:pPr marL="514350" indent="-514350">
              <a:buAutoNum type="arabicParenR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Messenger RNA (mRNA)- </a:t>
            </a:r>
            <a:r>
              <a:rPr lang="en-US" dirty="0"/>
              <a:t>a molecule that carries a copy of the information on DNA to a ribosome, to be used to synthesize a protein</a:t>
            </a:r>
          </a:p>
          <a:p>
            <a:pPr marL="514350" indent="-514350">
              <a:buAutoNum type="arabicParenR"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Transfer RNA (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tRNA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) </a:t>
            </a:r>
            <a:r>
              <a:rPr lang="en-US" dirty="0"/>
              <a:t>– carries amino acids to the ribosome to make the protein</a:t>
            </a:r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3) Ribosomal RNA (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</a:rPr>
              <a:t>rRNA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</a:rPr>
              <a:t>)- </a:t>
            </a:r>
            <a:r>
              <a:rPr lang="en-US" dirty="0"/>
              <a:t>made of RNA and protein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Two stages of protein 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Transcription- </a:t>
            </a:r>
            <a:r>
              <a:rPr lang="en-US" sz="2800" dirty="0"/>
              <a:t>happens in the nucleus</a:t>
            </a:r>
          </a:p>
          <a:p>
            <a:pPr>
              <a:buNone/>
            </a:pP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None/>
            </a:pPr>
            <a:endParaRPr lang="en-US" sz="32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Picture 4" descr="tran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133600"/>
            <a:ext cx="7772400" cy="3962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0" y="6488668"/>
            <a:ext cx="822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https://courses.lumenlearning.com/microbiology/chapter/rna-transcription/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"/>
            <a:ext cx="7239000" cy="4846320"/>
          </a:xfrm>
        </p:spPr>
        <p:txBody>
          <a:bodyPr/>
          <a:lstStyle/>
          <a:p>
            <a:pPr>
              <a:buNone/>
            </a:pPr>
            <a:r>
              <a:rPr lang="en-US" sz="2800" dirty="0">
                <a:solidFill>
                  <a:schemeClr val="accent1">
                    <a:lumMod val="50000"/>
                  </a:schemeClr>
                </a:solidFill>
              </a:rPr>
              <a:t>B. Translation- </a:t>
            </a:r>
            <a:r>
              <a:rPr lang="en-US" sz="2800" dirty="0"/>
              <a:t>converting a code in the mRNA into a protein</a:t>
            </a:r>
            <a:r>
              <a:rPr lang="en-US" dirty="0"/>
              <a:t> takes place at the ribosome</a:t>
            </a:r>
            <a:endParaRPr lang="en-US" sz="2800" dirty="0"/>
          </a:p>
        </p:txBody>
      </p:sp>
      <p:pic>
        <p:nvPicPr>
          <p:cNvPr id="5" name="Picture 4" descr="ctranslation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0005" y="1609724"/>
            <a:ext cx="6412320" cy="44862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248400"/>
            <a:ext cx="10058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http://hyperphysics.phy-astr.gsu.edu/hbase/Organic/translation.html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Codon</a:t>
            </a:r>
            <a:r>
              <a:rPr lang="en-US" dirty="0"/>
              <a:t> table</a:t>
            </a:r>
          </a:p>
        </p:txBody>
      </p:sp>
      <p:pic>
        <p:nvPicPr>
          <p:cNvPr id="4" name="Content Placeholder 3" descr="600px-Codontable2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38200" y="1447800"/>
            <a:ext cx="6640784" cy="4537869"/>
          </a:xfrm>
        </p:spPr>
      </p:pic>
      <p:sp>
        <p:nvSpPr>
          <p:cNvPr id="5" name="Rectangle 4"/>
          <p:cNvSpPr/>
          <p:nvPr/>
        </p:nvSpPr>
        <p:spPr>
          <a:xfrm>
            <a:off x="685800" y="6096000"/>
            <a:ext cx="4572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/>
              <a:t>https://socratic.org/questions/how-can-there-be-64-codon-combinations-but-only-20-possible-amino-acids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6211669"/>
            <a:ext cx="8686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https://www.khanacademy.org/science/biology/gene-expression-central-dogma/transcription-of-dna-into-rna/a/overview-of-transcription</a:t>
            </a:r>
          </a:p>
        </p:txBody>
      </p:sp>
      <p:pic>
        <p:nvPicPr>
          <p:cNvPr id="8" name="Content Placeholder 7" descr="ove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1752600"/>
            <a:ext cx="7391400" cy="4190999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SUMMARY OF PROTEIN SYNTHESIS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nucleus, the order of bases in the template strand of the DNA forms the genetic code. The code is converted into the sequence of bases in the mRNA.</a:t>
            </a:r>
          </a:p>
          <a:p>
            <a:endParaRPr lang="en-US" dirty="0"/>
          </a:p>
          <a:p>
            <a:r>
              <a:rPr lang="en-US" dirty="0"/>
              <a:t>In the cytoplasm, the sequence of mRNA bases passes through the ribosome and is used to determine the position of amino acids in a protein.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D78CB-27FE-AE48-AEA5-DCCAFC290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STEM CELLS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4C8E6-8805-4A4A-BFA6-529276EC33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Unspecialized cells that are able to divide by mitosis to produce different types of specialized cell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A7820D4-78F6-3745-958F-C72886E593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754774"/>
            <a:ext cx="5417070" cy="384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424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57200"/>
            <a:ext cx="7239000" cy="9813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Sources: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0FDC2F1-1C5F-0D46-BDEA-72312369A040}"/>
              </a:ext>
            </a:extLst>
          </p:cNvPr>
          <p:cNvSpPr/>
          <p:nvPr/>
        </p:nvSpPr>
        <p:spPr>
          <a:xfrm>
            <a:off x="347132" y="1413184"/>
            <a:ext cx="68918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dirty="0"/>
              <a:t>-</a:t>
            </a:r>
            <a:r>
              <a:rPr lang="en-US" dirty="0" err="1"/>
              <a:t>Edexcel</a:t>
            </a:r>
            <a:r>
              <a:rPr lang="en-US" dirty="0"/>
              <a:t> IGCSE Biology (Pearson)</a:t>
            </a:r>
          </a:p>
          <a:p>
            <a:pPr>
              <a:buNone/>
            </a:pPr>
            <a:r>
              <a:rPr lang="en-US" dirty="0"/>
              <a:t>-Cambridge IGCSE Biology Coursebook 2nd ed.</a:t>
            </a:r>
          </a:p>
          <a:p>
            <a:pPr>
              <a:buNone/>
            </a:pPr>
            <a:r>
              <a:rPr lang="en-US" dirty="0"/>
              <a:t>-Biology for Cambridge IGCSE Coursebook 4</a:t>
            </a:r>
            <a:r>
              <a:rPr lang="en-US" baseline="30000" dirty="0"/>
              <a:t>th</a:t>
            </a:r>
            <a:r>
              <a:rPr lang="en-US" dirty="0"/>
              <a:t> ed. </a:t>
            </a:r>
          </a:p>
          <a:p>
            <a:pPr>
              <a:buNone/>
            </a:pPr>
            <a:r>
              <a:rPr lang="en-US" dirty="0"/>
              <a:t>-Images from Google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938CD-71D5-9547-8704-7F29B175B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STARTER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CCD106-A114-9140-A9B9-D0025991D7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Chromosomes</a:t>
            </a:r>
          </a:p>
          <a:p>
            <a:r>
              <a:rPr lang="en-GB" dirty="0"/>
              <a:t>Gene</a:t>
            </a:r>
          </a:p>
          <a:p>
            <a:r>
              <a:rPr lang="en-GB"/>
              <a:t>Homologous </a:t>
            </a:r>
            <a:r>
              <a:rPr lang="en-GB" dirty="0"/>
              <a:t>chromosome</a:t>
            </a:r>
          </a:p>
          <a:p>
            <a:r>
              <a:rPr lang="en-GB" dirty="0"/>
              <a:t>Alleles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4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genetic make-up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dirty="0"/>
              <a:t>BODY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CELL (nucleus)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CHROMOSOME</a:t>
            </a:r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/>
              <a:t>DNA (deoxyribonucleic acid)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038600" y="20574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038600" y="35052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4038600" y="4953000"/>
            <a:ext cx="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Chromosomes</a:t>
            </a:r>
          </a:p>
        </p:txBody>
      </p:sp>
      <p:pic>
        <p:nvPicPr>
          <p:cNvPr id="4" name="Content Placeholder 3" descr="ChromosomeStructur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1524000"/>
            <a:ext cx="6991350" cy="4328319"/>
          </a:xfrm>
        </p:spPr>
      </p:pic>
      <p:sp>
        <p:nvSpPr>
          <p:cNvPr id="5" name="Rectangle 4"/>
          <p:cNvSpPr/>
          <p:nvPr/>
        </p:nvSpPr>
        <p:spPr>
          <a:xfrm>
            <a:off x="381000" y="6019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http://biology4alevel.blogspot.qa/2014/09/29-dna-structure.html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James </a:t>
            </a:r>
            <a:r>
              <a:rPr lang="en-US" sz="3200" dirty="0" err="1"/>
              <a:t>watson</a:t>
            </a:r>
            <a:r>
              <a:rPr lang="en-US" sz="3200" dirty="0"/>
              <a:t> and </a:t>
            </a:r>
            <a:r>
              <a:rPr lang="en-US" sz="3200" dirty="0" err="1"/>
              <a:t>francis</a:t>
            </a:r>
            <a:r>
              <a:rPr lang="en-US" sz="3200" dirty="0"/>
              <a:t> crick:</a:t>
            </a:r>
            <a:br>
              <a:rPr lang="en-US" sz="3200" dirty="0"/>
            </a:br>
            <a:r>
              <a:rPr lang="en-US" sz="3200" dirty="0"/>
              <a:t>Double helix structure of </a:t>
            </a:r>
            <a:r>
              <a:rPr lang="en-US" sz="3200" dirty="0" err="1"/>
              <a:t>dna</a:t>
            </a:r>
            <a:endParaRPr lang="en-US" sz="3200" dirty="0"/>
          </a:p>
        </p:txBody>
      </p:sp>
      <p:pic>
        <p:nvPicPr>
          <p:cNvPr id="4" name="Content Placeholder 3" descr="01_08-DNA_double_heli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14400" y="1905000"/>
            <a:ext cx="6023715" cy="3810000"/>
          </a:xfrm>
        </p:spPr>
      </p:pic>
      <p:sp>
        <p:nvSpPr>
          <p:cNvPr id="5" name="Rectangle 4"/>
          <p:cNvSpPr/>
          <p:nvPr/>
        </p:nvSpPr>
        <p:spPr>
          <a:xfrm>
            <a:off x="609600" y="6400800"/>
            <a:ext cx="58674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http://bio3400.nicerweb.com/Locked/media/ch01/DNA_double_helix.html</a:t>
            </a:r>
          </a:p>
        </p:txBody>
      </p:sp>
    </p:spTree>
    <p:extLst>
      <p:ext uri="{BB962C8B-B14F-4D97-AF65-F5344CB8AC3E}">
        <p14:creationId xmlns:p14="http://schemas.microsoft.com/office/powerpoint/2010/main" val="2051063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Nucleotide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Contains a sugar molecule (</a:t>
            </a:r>
            <a:r>
              <a:rPr lang="en-US" dirty="0" err="1"/>
              <a:t>deoxyribose</a:t>
            </a:r>
            <a:r>
              <a:rPr lang="en-US" dirty="0"/>
              <a:t>), a phosphate group and a nitrogen-containing group called a 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base</a:t>
            </a:r>
          </a:p>
        </p:txBody>
      </p:sp>
      <p:pic>
        <p:nvPicPr>
          <p:cNvPr id="5" name="Picture 4" descr="nucleotide-schematic_med.jpeg"/>
          <p:cNvPicPr>
            <a:picLocks noChangeAspect="1"/>
          </p:cNvPicPr>
          <p:nvPr/>
        </p:nvPicPr>
        <p:blipFill>
          <a:blip r:embed="rId2" cstate="print"/>
          <a:srcRect l="15023" r="-156"/>
          <a:stretch>
            <a:fillRect/>
          </a:stretch>
        </p:blipFill>
        <p:spPr>
          <a:xfrm>
            <a:off x="685800" y="3124200"/>
            <a:ext cx="6096000" cy="2819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62000" y="6096000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200" dirty="0"/>
              <a:t>http://ib.bioninja.com.au/standard-level/topic-2-molecular-biology/26-structure-of-dna-and-rna/nucleotides.html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Dna</a:t>
            </a:r>
            <a:r>
              <a:rPr lang="en-US" dirty="0"/>
              <a:t> replication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Making exact copy of each DNA molecules in the nucleus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dna-replicatio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514600"/>
            <a:ext cx="7620000" cy="402991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6488668"/>
            <a:ext cx="8229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http://lifeofplant.blogspot.com/2011/04/dna-replication.html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Genetic code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Only one strands code for the manufacture of proteins in a cell called the 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template strand</a:t>
            </a:r>
          </a:p>
          <a:p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  <a:p>
            <a:endParaRPr lang="en-US" sz="2800" dirty="0">
              <a:solidFill>
                <a:schemeClr val="tx2">
                  <a:lumMod val="50000"/>
                </a:schemeClr>
              </a:solidFill>
            </a:endParaRPr>
          </a:p>
          <a:p>
            <a:r>
              <a:rPr lang="en-US" sz="2800" dirty="0"/>
              <a:t>Proteins are made of chains of</a:t>
            </a:r>
            <a:r>
              <a:rPr lang="en-US" sz="2800" dirty="0">
                <a:solidFill>
                  <a:schemeClr val="tx2">
                    <a:lumMod val="50000"/>
                  </a:schemeClr>
                </a:solidFill>
              </a:rPr>
              <a:t> amino acids</a:t>
            </a:r>
          </a:p>
          <a:p>
            <a:pPr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Difference between </a:t>
            </a:r>
            <a:r>
              <a:rPr lang="en-US" sz="3200" dirty="0" err="1"/>
              <a:t>dna</a:t>
            </a:r>
            <a:r>
              <a:rPr lang="en-US" sz="3200" dirty="0"/>
              <a:t> and </a:t>
            </a:r>
            <a:r>
              <a:rPr lang="en-US" sz="3200" dirty="0" err="1"/>
              <a:t>rna</a:t>
            </a:r>
            <a:endParaRPr lang="en-US" sz="32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9723"/>
          <a:ext cx="7239000" cy="3517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1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19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16769">
                <a:tc>
                  <a:txBody>
                    <a:bodyPr/>
                    <a:lstStyle/>
                    <a:p>
                      <a:r>
                        <a:rPr lang="en-US" sz="3200" dirty="0"/>
                        <a:t>DNA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RNA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6769">
                <a:tc>
                  <a:txBody>
                    <a:bodyPr/>
                    <a:lstStyle/>
                    <a:p>
                      <a:r>
                        <a:rPr lang="en-US" sz="3200" dirty="0"/>
                        <a:t>Double helix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Single strand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16769">
                <a:tc>
                  <a:txBody>
                    <a:bodyPr/>
                    <a:lstStyle/>
                    <a:p>
                      <a:r>
                        <a:rPr lang="en-US" sz="3200" dirty="0" err="1"/>
                        <a:t>deoxyribose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Ribose-extra</a:t>
                      </a:r>
                      <a:r>
                        <a:rPr lang="en-US" sz="3200" baseline="0" dirty="0"/>
                        <a:t> oxygen atom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16769">
                <a:tc>
                  <a:txBody>
                    <a:bodyPr/>
                    <a:lstStyle/>
                    <a:p>
                      <a:r>
                        <a:rPr lang="en-US" sz="3200" dirty="0"/>
                        <a:t>Thymine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/>
                        <a:t>Uracil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572</TotalTime>
  <Words>451</Words>
  <Application>Microsoft Macintosh PowerPoint</Application>
  <PresentationFormat>On-screen Show (4:3)</PresentationFormat>
  <Paragraphs>72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Calibri</vt:lpstr>
      <vt:lpstr>Trebuchet MS</vt:lpstr>
      <vt:lpstr>Wingdings</vt:lpstr>
      <vt:lpstr>Wingdings 2</vt:lpstr>
      <vt:lpstr>Opulent</vt:lpstr>
      <vt:lpstr>Protein sYNTHESIS</vt:lpstr>
      <vt:lpstr>STARTER activity</vt:lpstr>
      <vt:lpstr>Our genetic make-up</vt:lpstr>
      <vt:lpstr>Structure of Chromosomes</vt:lpstr>
      <vt:lpstr>James watson and francis crick: Double helix structure of dna</vt:lpstr>
      <vt:lpstr>Nucleotide</vt:lpstr>
      <vt:lpstr>Dna replication</vt:lpstr>
      <vt:lpstr>Genetic code</vt:lpstr>
      <vt:lpstr>Difference between dna and rna</vt:lpstr>
      <vt:lpstr>Ribonucleic acid (RNA)</vt:lpstr>
      <vt:lpstr>Two stages of protein synthesis</vt:lpstr>
      <vt:lpstr>PowerPoint Presentation</vt:lpstr>
      <vt:lpstr>Codon table</vt:lpstr>
      <vt:lpstr>overview</vt:lpstr>
      <vt:lpstr>SUMMARY OF PROTEIN SYNTHESIS</vt:lpstr>
      <vt:lpstr>STEM CELLS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CHROMOSOMES, GENES AND DNA</dc:title>
  <dc:creator>Ailyn G. Sungcaya</dc:creator>
  <cp:lastModifiedBy>Ailyn Sungcaya</cp:lastModifiedBy>
  <cp:revision>46</cp:revision>
  <dcterms:created xsi:type="dcterms:W3CDTF">2006-08-16T00:00:00Z</dcterms:created>
  <dcterms:modified xsi:type="dcterms:W3CDTF">2023-10-26T17:06:39Z</dcterms:modified>
</cp:coreProperties>
</file>