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>
      <p:cViewPr varScale="1">
        <p:scale>
          <a:sx n="90" d="100"/>
          <a:sy n="90" d="100"/>
        </p:scale>
        <p:origin x="23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66BE5E-1253-4271-ABE0-A6E6FE35706C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EA3C6ED-FEBF-4601-BFF4-A8BCD74DE4DF}">
      <dgm:prSet/>
      <dgm:spPr/>
      <dgm:t>
        <a:bodyPr/>
        <a:lstStyle/>
        <a:p>
          <a:r>
            <a:rPr lang="en-US" b="0" i="0"/>
            <a:t>Developing Effective Communication and Critical Thinking Skills</a:t>
          </a:r>
          <a:endParaRPr lang="en-US"/>
        </a:p>
      </dgm:t>
    </dgm:pt>
    <dgm:pt modelId="{8AF97130-E085-4287-87EE-EAF1DE753B99}" type="parTrans" cxnId="{43730009-EDE2-41E8-AA58-A8D8777E0C6A}">
      <dgm:prSet/>
      <dgm:spPr/>
      <dgm:t>
        <a:bodyPr/>
        <a:lstStyle/>
        <a:p>
          <a:endParaRPr lang="en-US"/>
        </a:p>
      </dgm:t>
    </dgm:pt>
    <dgm:pt modelId="{30C5A5C5-72D0-44AA-A3F2-7ACDF502998A}" type="sibTrans" cxnId="{43730009-EDE2-41E8-AA58-A8D8777E0C6A}">
      <dgm:prSet/>
      <dgm:spPr/>
      <dgm:t>
        <a:bodyPr/>
        <a:lstStyle/>
        <a:p>
          <a:endParaRPr lang="en-US"/>
        </a:p>
      </dgm:t>
    </dgm:pt>
    <dgm:pt modelId="{487DB80E-ABF1-4104-8E1D-B6CD1B241234}">
      <dgm:prSet/>
      <dgm:spPr/>
      <dgm:t>
        <a:bodyPr/>
        <a:lstStyle/>
        <a:p>
          <a:r>
            <a:rPr lang="en-US" b="1" i="0"/>
            <a:t>1. Enhances logical reasoning</a:t>
          </a:r>
          <a:endParaRPr lang="en-US"/>
        </a:p>
      </dgm:t>
    </dgm:pt>
    <dgm:pt modelId="{A1E7FB98-C8A0-4F5F-AE72-E9C872511925}" type="parTrans" cxnId="{42ECBCB8-D0FF-4F0A-A12E-C93ED7E9E61C}">
      <dgm:prSet/>
      <dgm:spPr/>
      <dgm:t>
        <a:bodyPr/>
        <a:lstStyle/>
        <a:p>
          <a:endParaRPr lang="en-US"/>
        </a:p>
      </dgm:t>
    </dgm:pt>
    <dgm:pt modelId="{415DF5E4-41C0-4ACD-8595-24B77072300F}" type="sibTrans" cxnId="{42ECBCB8-D0FF-4F0A-A12E-C93ED7E9E61C}">
      <dgm:prSet/>
      <dgm:spPr/>
      <dgm:t>
        <a:bodyPr/>
        <a:lstStyle/>
        <a:p>
          <a:endParaRPr lang="en-US"/>
        </a:p>
      </dgm:t>
    </dgm:pt>
    <dgm:pt modelId="{94BC5A82-BF91-42A0-A673-E7BF862BE27E}">
      <dgm:prSet/>
      <dgm:spPr/>
      <dgm:t>
        <a:bodyPr/>
        <a:lstStyle/>
        <a:p>
          <a:r>
            <a:rPr lang="en-US" b="0" i="0"/>
            <a:t>Develops the ability to think critically and analyze information</a:t>
          </a:r>
          <a:endParaRPr lang="en-US"/>
        </a:p>
      </dgm:t>
    </dgm:pt>
    <dgm:pt modelId="{182C4AF8-44E7-49FC-9E22-979F71789C02}" type="parTrans" cxnId="{6E5D9380-276B-4AF5-BE12-CD796414CE6B}">
      <dgm:prSet/>
      <dgm:spPr/>
      <dgm:t>
        <a:bodyPr/>
        <a:lstStyle/>
        <a:p>
          <a:endParaRPr lang="en-US"/>
        </a:p>
      </dgm:t>
    </dgm:pt>
    <dgm:pt modelId="{E23F9500-53C3-4BB3-828C-004C48A309B4}" type="sibTrans" cxnId="{6E5D9380-276B-4AF5-BE12-CD796414CE6B}">
      <dgm:prSet/>
      <dgm:spPr/>
      <dgm:t>
        <a:bodyPr/>
        <a:lstStyle/>
        <a:p>
          <a:endParaRPr lang="en-US"/>
        </a:p>
      </dgm:t>
    </dgm:pt>
    <dgm:pt modelId="{3420DD76-9A36-4503-BE6B-A9EDB26573A1}">
      <dgm:prSet/>
      <dgm:spPr/>
      <dgm:t>
        <a:bodyPr/>
        <a:lstStyle/>
        <a:p>
          <a:r>
            <a:rPr lang="en-US" b="1" i="0"/>
            <a:t>2. Fosters research skills</a:t>
          </a:r>
          <a:endParaRPr lang="en-US"/>
        </a:p>
      </dgm:t>
    </dgm:pt>
    <dgm:pt modelId="{9C94CE0D-E4B8-4328-BE4C-43E8121DBCD9}" type="parTrans" cxnId="{9A56821E-FF6D-4543-A41E-86E919A5D32E}">
      <dgm:prSet/>
      <dgm:spPr/>
      <dgm:t>
        <a:bodyPr/>
        <a:lstStyle/>
        <a:p>
          <a:endParaRPr lang="en-US"/>
        </a:p>
      </dgm:t>
    </dgm:pt>
    <dgm:pt modelId="{BC64A457-F507-4774-809E-F5EBEE46207D}" type="sibTrans" cxnId="{9A56821E-FF6D-4543-A41E-86E919A5D32E}">
      <dgm:prSet/>
      <dgm:spPr/>
      <dgm:t>
        <a:bodyPr/>
        <a:lstStyle/>
        <a:p>
          <a:endParaRPr lang="en-US"/>
        </a:p>
      </dgm:t>
    </dgm:pt>
    <dgm:pt modelId="{33552329-4F02-40B8-833B-4D4B07292725}">
      <dgm:prSet/>
      <dgm:spPr/>
      <dgm:t>
        <a:bodyPr/>
        <a:lstStyle/>
        <a:p>
          <a:r>
            <a:rPr lang="en-US" b="0" i="0"/>
            <a:t>Encourages students to gather evidence to support their arguments</a:t>
          </a:r>
          <a:endParaRPr lang="en-US"/>
        </a:p>
      </dgm:t>
    </dgm:pt>
    <dgm:pt modelId="{AD861257-C6E3-402A-B198-8A0C94D8BD2C}" type="parTrans" cxnId="{A3FA4006-4865-498F-9A6C-1B0771AE6BB5}">
      <dgm:prSet/>
      <dgm:spPr/>
      <dgm:t>
        <a:bodyPr/>
        <a:lstStyle/>
        <a:p>
          <a:endParaRPr lang="en-US"/>
        </a:p>
      </dgm:t>
    </dgm:pt>
    <dgm:pt modelId="{198A7E31-577A-40A2-A500-EF72DAC1DAA4}" type="sibTrans" cxnId="{A3FA4006-4865-498F-9A6C-1B0771AE6BB5}">
      <dgm:prSet/>
      <dgm:spPr/>
      <dgm:t>
        <a:bodyPr/>
        <a:lstStyle/>
        <a:p>
          <a:endParaRPr lang="en-US"/>
        </a:p>
      </dgm:t>
    </dgm:pt>
    <dgm:pt modelId="{E07A6B23-7369-4636-BA7F-9B6E6F495CDA}">
      <dgm:prSet/>
      <dgm:spPr/>
      <dgm:t>
        <a:bodyPr/>
        <a:lstStyle/>
        <a:p>
          <a:r>
            <a:rPr lang="en-US" b="1" i="0"/>
            <a:t>3. Improves communication skills</a:t>
          </a:r>
          <a:endParaRPr lang="en-US"/>
        </a:p>
      </dgm:t>
    </dgm:pt>
    <dgm:pt modelId="{DA5C2BD7-04FF-42B8-9E30-3369A56383D9}" type="parTrans" cxnId="{24D0C679-4807-4730-8536-2762561D0817}">
      <dgm:prSet/>
      <dgm:spPr/>
      <dgm:t>
        <a:bodyPr/>
        <a:lstStyle/>
        <a:p>
          <a:endParaRPr lang="en-US"/>
        </a:p>
      </dgm:t>
    </dgm:pt>
    <dgm:pt modelId="{92F40115-015C-4938-96BE-D547A71CF30A}" type="sibTrans" cxnId="{24D0C679-4807-4730-8536-2762561D0817}">
      <dgm:prSet/>
      <dgm:spPr/>
      <dgm:t>
        <a:bodyPr/>
        <a:lstStyle/>
        <a:p>
          <a:endParaRPr lang="en-US"/>
        </a:p>
      </dgm:t>
    </dgm:pt>
    <dgm:pt modelId="{EC785270-4DAE-4513-8806-001CFCF846FF}">
      <dgm:prSet/>
      <dgm:spPr/>
      <dgm:t>
        <a:bodyPr/>
        <a:lstStyle/>
        <a:p>
          <a:r>
            <a:rPr lang="en-US" b="0" i="0"/>
            <a:t>Teaches students to articulate their thoughts clearly and</a:t>
          </a:r>
          <a:endParaRPr lang="en-US"/>
        </a:p>
      </dgm:t>
    </dgm:pt>
    <dgm:pt modelId="{72077A03-A6F4-47E4-9797-F3D6D5C87B99}" type="parTrans" cxnId="{21A502AF-8196-43DF-89E4-8F231C055E10}">
      <dgm:prSet/>
      <dgm:spPr/>
      <dgm:t>
        <a:bodyPr/>
        <a:lstStyle/>
        <a:p>
          <a:endParaRPr lang="en-US"/>
        </a:p>
      </dgm:t>
    </dgm:pt>
    <dgm:pt modelId="{A82613B2-CA1F-44EF-ABE3-BC0807DEE135}" type="sibTrans" cxnId="{21A502AF-8196-43DF-89E4-8F231C055E10}">
      <dgm:prSet/>
      <dgm:spPr/>
      <dgm:t>
        <a:bodyPr/>
        <a:lstStyle/>
        <a:p>
          <a:endParaRPr lang="en-US"/>
        </a:p>
      </dgm:t>
    </dgm:pt>
    <dgm:pt modelId="{55BE7BE4-2A4F-F541-9C1A-08D3DAFA78CA}" type="pres">
      <dgm:prSet presAssocID="{EA66BE5E-1253-4271-ABE0-A6E6FE35706C}" presName="vert0" presStyleCnt="0">
        <dgm:presLayoutVars>
          <dgm:dir/>
          <dgm:animOne val="branch"/>
          <dgm:animLvl val="lvl"/>
        </dgm:presLayoutVars>
      </dgm:prSet>
      <dgm:spPr/>
    </dgm:pt>
    <dgm:pt modelId="{AFF575D8-183F-CB4D-8D1C-6D2E00791FE1}" type="pres">
      <dgm:prSet presAssocID="{4EA3C6ED-FEBF-4601-BFF4-A8BCD74DE4DF}" presName="thickLine" presStyleLbl="alignNode1" presStyleIdx="0" presStyleCnt="7"/>
      <dgm:spPr/>
    </dgm:pt>
    <dgm:pt modelId="{274CE627-F6D1-3B4C-BCBD-74A05172EB31}" type="pres">
      <dgm:prSet presAssocID="{4EA3C6ED-FEBF-4601-BFF4-A8BCD74DE4DF}" presName="horz1" presStyleCnt="0"/>
      <dgm:spPr/>
    </dgm:pt>
    <dgm:pt modelId="{99E33C45-BB29-5E42-A28F-B12D3B41A1F0}" type="pres">
      <dgm:prSet presAssocID="{4EA3C6ED-FEBF-4601-BFF4-A8BCD74DE4DF}" presName="tx1" presStyleLbl="revTx" presStyleIdx="0" presStyleCnt="7"/>
      <dgm:spPr/>
    </dgm:pt>
    <dgm:pt modelId="{53227BB8-E332-794E-8D47-7681999EADA4}" type="pres">
      <dgm:prSet presAssocID="{4EA3C6ED-FEBF-4601-BFF4-A8BCD74DE4DF}" presName="vert1" presStyleCnt="0"/>
      <dgm:spPr/>
    </dgm:pt>
    <dgm:pt modelId="{BA0AA301-3AA0-E340-B92B-F563938DFF97}" type="pres">
      <dgm:prSet presAssocID="{487DB80E-ABF1-4104-8E1D-B6CD1B241234}" presName="thickLine" presStyleLbl="alignNode1" presStyleIdx="1" presStyleCnt="7"/>
      <dgm:spPr/>
    </dgm:pt>
    <dgm:pt modelId="{DA744588-FE20-DF4B-9F27-534924276953}" type="pres">
      <dgm:prSet presAssocID="{487DB80E-ABF1-4104-8E1D-B6CD1B241234}" presName="horz1" presStyleCnt="0"/>
      <dgm:spPr/>
    </dgm:pt>
    <dgm:pt modelId="{5690F595-34A6-0542-96B9-E6F905612BFD}" type="pres">
      <dgm:prSet presAssocID="{487DB80E-ABF1-4104-8E1D-B6CD1B241234}" presName="tx1" presStyleLbl="revTx" presStyleIdx="1" presStyleCnt="7"/>
      <dgm:spPr/>
    </dgm:pt>
    <dgm:pt modelId="{83EB0E78-9CCD-E841-A381-B9B217536C3B}" type="pres">
      <dgm:prSet presAssocID="{487DB80E-ABF1-4104-8E1D-B6CD1B241234}" presName="vert1" presStyleCnt="0"/>
      <dgm:spPr/>
    </dgm:pt>
    <dgm:pt modelId="{8C229816-E742-E447-8E52-3D66B6C23151}" type="pres">
      <dgm:prSet presAssocID="{94BC5A82-BF91-42A0-A673-E7BF862BE27E}" presName="thickLine" presStyleLbl="alignNode1" presStyleIdx="2" presStyleCnt="7"/>
      <dgm:spPr/>
    </dgm:pt>
    <dgm:pt modelId="{F86A4D65-0641-BD4D-A037-8B1D4006944A}" type="pres">
      <dgm:prSet presAssocID="{94BC5A82-BF91-42A0-A673-E7BF862BE27E}" presName="horz1" presStyleCnt="0"/>
      <dgm:spPr/>
    </dgm:pt>
    <dgm:pt modelId="{D7289C0C-217A-3943-881D-01045699DA15}" type="pres">
      <dgm:prSet presAssocID="{94BC5A82-BF91-42A0-A673-E7BF862BE27E}" presName="tx1" presStyleLbl="revTx" presStyleIdx="2" presStyleCnt="7"/>
      <dgm:spPr/>
    </dgm:pt>
    <dgm:pt modelId="{7BD3AC11-D3E7-3645-9C03-2009B62ABAB1}" type="pres">
      <dgm:prSet presAssocID="{94BC5A82-BF91-42A0-A673-E7BF862BE27E}" presName="vert1" presStyleCnt="0"/>
      <dgm:spPr/>
    </dgm:pt>
    <dgm:pt modelId="{AC98172B-5DDC-A347-9CFF-16A60E8C13D1}" type="pres">
      <dgm:prSet presAssocID="{3420DD76-9A36-4503-BE6B-A9EDB26573A1}" presName="thickLine" presStyleLbl="alignNode1" presStyleIdx="3" presStyleCnt="7"/>
      <dgm:spPr/>
    </dgm:pt>
    <dgm:pt modelId="{0B873A49-8501-8548-B2FC-5CA79B0A83A9}" type="pres">
      <dgm:prSet presAssocID="{3420DD76-9A36-4503-BE6B-A9EDB26573A1}" presName="horz1" presStyleCnt="0"/>
      <dgm:spPr/>
    </dgm:pt>
    <dgm:pt modelId="{E4331F70-74E1-2148-BFCA-7F0FEC53B762}" type="pres">
      <dgm:prSet presAssocID="{3420DD76-9A36-4503-BE6B-A9EDB26573A1}" presName="tx1" presStyleLbl="revTx" presStyleIdx="3" presStyleCnt="7"/>
      <dgm:spPr/>
    </dgm:pt>
    <dgm:pt modelId="{523E601E-A61F-5740-9C8D-B6EE017A98A9}" type="pres">
      <dgm:prSet presAssocID="{3420DD76-9A36-4503-BE6B-A9EDB26573A1}" presName="vert1" presStyleCnt="0"/>
      <dgm:spPr/>
    </dgm:pt>
    <dgm:pt modelId="{E66CB84C-E900-904E-B9A0-6C874B2971B4}" type="pres">
      <dgm:prSet presAssocID="{33552329-4F02-40B8-833B-4D4B07292725}" presName="thickLine" presStyleLbl="alignNode1" presStyleIdx="4" presStyleCnt="7"/>
      <dgm:spPr/>
    </dgm:pt>
    <dgm:pt modelId="{2388583C-F458-7E42-9808-D36A4E59656F}" type="pres">
      <dgm:prSet presAssocID="{33552329-4F02-40B8-833B-4D4B07292725}" presName="horz1" presStyleCnt="0"/>
      <dgm:spPr/>
    </dgm:pt>
    <dgm:pt modelId="{983C0C88-DEDA-6B43-AA9D-27A0EB76FA40}" type="pres">
      <dgm:prSet presAssocID="{33552329-4F02-40B8-833B-4D4B07292725}" presName="tx1" presStyleLbl="revTx" presStyleIdx="4" presStyleCnt="7"/>
      <dgm:spPr/>
    </dgm:pt>
    <dgm:pt modelId="{0772115E-7796-F24C-A849-92C63199DCEA}" type="pres">
      <dgm:prSet presAssocID="{33552329-4F02-40B8-833B-4D4B07292725}" presName="vert1" presStyleCnt="0"/>
      <dgm:spPr/>
    </dgm:pt>
    <dgm:pt modelId="{00F49F17-4D02-6F4A-95C3-F23A32FB5E8A}" type="pres">
      <dgm:prSet presAssocID="{E07A6B23-7369-4636-BA7F-9B6E6F495CDA}" presName="thickLine" presStyleLbl="alignNode1" presStyleIdx="5" presStyleCnt="7"/>
      <dgm:spPr/>
    </dgm:pt>
    <dgm:pt modelId="{8BC41C38-F68C-6A43-B167-68EE1D9D48D9}" type="pres">
      <dgm:prSet presAssocID="{E07A6B23-7369-4636-BA7F-9B6E6F495CDA}" presName="horz1" presStyleCnt="0"/>
      <dgm:spPr/>
    </dgm:pt>
    <dgm:pt modelId="{53B49E86-BEFA-6E4A-B916-093D0B3B55C3}" type="pres">
      <dgm:prSet presAssocID="{E07A6B23-7369-4636-BA7F-9B6E6F495CDA}" presName="tx1" presStyleLbl="revTx" presStyleIdx="5" presStyleCnt="7"/>
      <dgm:spPr/>
    </dgm:pt>
    <dgm:pt modelId="{81991158-F9AE-8540-AB46-2E8A757F42DA}" type="pres">
      <dgm:prSet presAssocID="{E07A6B23-7369-4636-BA7F-9B6E6F495CDA}" presName="vert1" presStyleCnt="0"/>
      <dgm:spPr/>
    </dgm:pt>
    <dgm:pt modelId="{3C756954-7D89-9947-88D8-3A6928332F6C}" type="pres">
      <dgm:prSet presAssocID="{EC785270-4DAE-4513-8806-001CFCF846FF}" presName="thickLine" presStyleLbl="alignNode1" presStyleIdx="6" presStyleCnt="7"/>
      <dgm:spPr/>
    </dgm:pt>
    <dgm:pt modelId="{1211AAE6-38E7-CE48-A161-9D213B5AA6C8}" type="pres">
      <dgm:prSet presAssocID="{EC785270-4DAE-4513-8806-001CFCF846FF}" presName="horz1" presStyleCnt="0"/>
      <dgm:spPr/>
    </dgm:pt>
    <dgm:pt modelId="{88C551E0-4B54-C541-BFB6-B013F31D4E3C}" type="pres">
      <dgm:prSet presAssocID="{EC785270-4DAE-4513-8806-001CFCF846FF}" presName="tx1" presStyleLbl="revTx" presStyleIdx="6" presStyleCnt="7"/>
      <dgm:spPr/>
    </dgm:pt>
    <dgm:pt modelId="{D15A16DE-E7F3-704C-A04A-CE5A1469E9F3}" type="pres">
      <dgm:prSet presAssocID="{EC785270-4DAE-4513-8806-001CFCF846FF}" presName="vert1" presStyleCnt="0"/>
      <dgm:spPr/>
    </dgm:pt>
  </dgm:ptLst>
  <dgm:cxnLst>
    <dgm:cxn modelId="{A3FA4006-4865-498F-9A6C-1B0771AE6BB5}" srcId="{EA66BE5E-1253-4271-ABE0-A6E6FE35706C}" destId="{33552329-4F02-40B8-833B-4D4B07292725}" srcOrd="4" destOrd="0" parTransId="{AD861257-C6E3-402A-B198-8A0C94D8BD2C}" sibTransId="{198A7E31-577A-40A2-A500-EF72DAC1DAA4}"/>
    <dgm:cxn modelId="{43730009-EDE2-41E8-AA58-A8D8777E0C6A}" srcId="{EA66BE5E-1253-4271-ABE0-A6E6FE35706C}" destId="{4EA3C6ED-FEBF-4601-BFF4-A8BCD74DE4DF}" srcOrd="0" destOrd="0" parTransId="{8AF97130-E085-4287-87EE-EAF1DE753B99}" sibTransId="{30C5A5C5-72D0-44AA-A3F2-7ACDF502998A}"/>
    <dgm:cxn modelId="{9A56821E-FF6D-4543-A41E-86E919A5D32E}" srcId="{EA66BE5E-1253-4271-ABE0-A6E6FE35706C}" destId="{3420DD76-9A36-4503-BE6B-A9EDB26573A1}" srcOrd="3" destOrd="0" parTransId="{9C94CE0D-E4B8-4328-BE4C-43E8121DBCD9}" sibTransId="{BC64A457-F507-4774-809E-F5EBEE46207D}"/>
    <dgm:cxn modelId="{28F4DA28-7266-1D47-A91C-BC74A3A62EFE}" type="presOf" srcId="{3420DD76-9A36-4503-BE6B-A9EDB26573A1}" destId="{E4331F70-74E1-2148-BFCA-7F0FEC53B762}" srcOrd="0" destOrd="0" presId="urn:microsoft.com/office/officeart/2008/layout/LinedList"/>
    <dgm:cxn modelId="{EF21A234-0771-5F4B-8DD0-D47F6E4641D7}" type="presOf" srcId="{EC785270-4DAE-4513-8806-001CFCF846FF}" destId="{88C551E0-4B54-C541-BFB6-B013F31D4E3C}" srcOrd="0" destOrd="0" presId="urn:microsoft.com/office/officeart/2008/layout/LinedList"/>
    <dgm:cxn modelId="{36FF3A35-C1A3-654F-943A-0F214B3D45A9}" type="presOf" srcId="{487DB80E-ABF1-4104-8E1D-B6CD1B241234}" destId="{5690F595-34A6-0542-96B9-E6F905612BFD}" srcOrd="0" destOrd="0" presId="urn:microsoft.com/office/officeart/2008/layout/LinedList"/>
    <dgm:cxn modelId="{17936063-4AC5-184D-95C5-07E27E428317}" type="presOf" srcId="{33552329-4F02-40B8-833B-4D4B07292725}" destId="{983C0C88-DEDA-6B43-AA9D-27A0EB76FA40}" srcOrd="0" destOrd="0" presId="urn:microsoft.com/office/officeart/2008/layout/LinedList"/>
    <dgm:cxn modelId="{24D0C679-4807-4730-8536-2762561D0817}" srcId="{EA66BE5E-1253-4271-ABE0-A6E6FE35706C}" destId="{E07A6B23-7369-4636-BA7F-9B6E6F495CDA}" srcOrd="5" destOrd="0" parTransId="{DA5C2BD7-04FF-42B8-9E30-3369A56383D9}" sibTransId="{92F40115-015C-4938-96BE-D547A71CF30A}"/>
    <dgm:cxn modelId="{654AEA7F-E9A8-8046-90FD-C19C466D14CB}" type="presOf" srcId="{EA66BE5E-1253-4271-ABE0-A6E6FE35706C}" destId="{55BE7BE4-2A4F-F541-9C1A-08D3DAFA78CA}" srcOrd="0" destOrd="0" presId="urn:microsoft.com/office/officeart/2008/layout/LinedList"/>
    <dgm:cxn modelId="{6E5D9380-276B-4AF5-BE12-CD796414CE6B}" srcId="{EA66BE5E-1253-4271-ABE0-A6E6FE35706C}" destId="{94BC5A82-BF91-42A0-A673-E7BF862BE27E}" srcOrd="2" destOrd="0" parTransId="{182C4AF8-44E7-49FC-9E22-979F71789C02}" sibTransId="{E23F9500-53C3-4BB3-828C-004C48A309B4}"/>
    <dgm:cxn modelId="{2BA017A3-0788-4945-B6AF-8EF05C2D7F95}" type="presOf" srcId="{94BC5A82-BF91-42A0-A673-E7BF862BE27E}" destId="{D7289C0C-217A-3943-881D-01045699DA15}" srcOrd="0" destOrd="0" presId="urn:microsoft.com/office/officeart/2008/layout/LinedList"/>
    <dgm:cxn modelId="{9E2A33A9-B263-4B4B-8FB3-F22C35355B5C}" type="presOf" srcId="{E07A6B23-7369-4636-BA7F-9B6E6F495CDA}" destId="{53B49E86-BEFA-6E4A-B916-093D0B3B55C3}" srcOrd="0" destOrd="0" presId="urn:microsoft.com/office/officeart/2008/layout/LinedList"/>
    <dgm:cxn modelId="{21A502AF-8196-43DF-89E4-8F231C055E10}" srcId="{EA66BE5E-1253-4271-ABE0-A6E6FE35706C}" destId="{EC785270-4DAE-4513-8806-001CFCF846FF}" srcOrd="6" destOrd="0" parTransId="{72077A03-A6F4-47E4-9797-F3D6D5C87B99}" sibTransId="{A82613B2-CA1F-44EF-ABE3-BC0807DEE135}"/>
    <dgm:cxn modelId="{42ECBCB8-D0FF-4F0A-A12E-C93ED7E9E61C}" srcId="{EA66BE5E-1253-4271-ABE0-A6E6FE35706C}" destId="{487DB80E-ABF1-4104-8E1D-B6CD1B241234}" srcOrd="1" destOrd="0" parTransId="{A1E7FB98-C8A0-4F5F-AE72-E9C872511925}" sibTransId="{415DF5E4-41C0-4ACD-8595-24B77072300F}"/>
    <dgm:cxn modelId="{B042B4F2-2414-F741-AF48-9DE6026F7544}" type="presOf" srcId="{4EA3C6ED-FEBF-4601-BFF4-A8BCD74DE4DF}" destId="{99E33C45-BB29-5E42-A28F-B12D3B41A1F0}" srcOrd="0" destOrd="0" presId="urn:microsoft.com/office/officeart/2008/layout/LinedList"/>
    <dgm:cxn modelId="{C534AC54-E595-094F-B95E-091A6CA5804E}" type="presParOf" srcId="{55BE7BE4-2A4F-F541-9C1A-08D3DAFA78CA}" destId="{AFF575D8-183F-CB4D-8D1C-6D2E00791FE1}" srcOrd="0" destOrd="0" presId="urn:microsoft.com/office/officeart/2008/layout/LinedList"/>
    <dgm:cxn modelId="{D299B850-233F-5A4A-A8E0-BE38942C3155}" type="presParOf" srcId="{55BE7BE4-2A4F-F541-9C1A-08D3DAFA78CA}" destId="{274CE627-F6D1-3B4C-BCBD-74A05172EB31}" srcOrd="1" destOrd="0" presId="urn:microsoft.com/office/officeart/2008/layout/LinedList"/>
    <dgm:cxn modelId="{0E0DD62A-7B35-2544-81F3-D9E8E9E80F65}" type="presParOf" srcId="{274CE627-F6D1-3B4C-BCBD-74A05172EB31}" destId="{99E33C45-BB29-5E42-A28F-B12D3B41A1F0}" srcOrd="0" destOrd="0" presId="urn:microsoft.com/office/officeart/2008/layout/LinedList"/>
    <dgm:cxn modelId="{5792C4E9-0837-F94B-9750-8A6E8295E1DD}" type="presParOf" srcId="{274CE627-F6D1-3B4C-BCBD-74A05172EB31}" destId="{53227BB8-E332-794E-8D47-7681999EADA4}" srcOrd="1" destOrd="0" presId="urn:microsoft.com/office/officeart/2008/layout/LinedList"/>
    <dgm:cxn modelId="{0D01FCEE-F1A8-4648-BE66-50B437064DA9}" type="presParOf" srcId="{55BE7BE4-2A4F-F541-9C1A-08D3DAFA78CA}" destId="{BA0AA301-3AA0-E340-B92B-F563938DFF97}" srcOrd="2" destOrd="0" presId="urn:microsoft.com/office/officeart/2008/layout/LinedList"/>
    <dgm:cxn modelId="{74C2CFA5-286F-9D49-84BB-41CDC393441A}" type="presParOf" srcId="{55BE7BE4-2A4F-F541-9C1A-08D3DAFA78CA}" destId="{DA744588-FE20-DF4B-9F27-534924276953}" srcOrd="3" destOrd="0" presId="urn:microsoft.com/office/officeart/2008/layout/LinedList"/>
    <dgm:cxn modelId="{B1344C91-A82D-9E4D-98C3-A7EED16DE35F}" type="presParOf" srcId="{DA744588-FE20-DF4B-9F27-534924276953}" destId="{5690F595-34A6-0542-96B9-E6F905612BFD}" srcOrd="0" destOrd="0" presId="urn:microsoft.com/office/officeart/2008/layout/LinedList"/>
    <dgm:cxn modelId="{C00A0038-634D-9148-B961-1B95B5D434AA}" type="presParOf" srcId="{DA744588-FE20-DF4B-9F27-534924276953}" destId="{83EB0E78-9CCD-E841-A381-B9B217536C3B}" srcOrd="1" destOrd="0" presId="urn:microsoft.com/office/officeart/2008/layout/LinedList"/>
    <dgm:cxn modelId="{413B704B-3814-E948-B37F-474556F53BB8}" type="presParOf" srcId="{55BE7BE4-2A4F-F541-9C1A-08D3DAFA78CA}" destId="{8C229816-E742-E447-8E52-3D66B6C23151}" srcOrd="4" destOrd="0" presId="urn:microsoft.com/office/officeart/2008/layout/LinedList"/>
    <dgm:cxn modelId="{C837E9F2-6596-664D-984E-5BC4AA43A3DE}" type="presParOf" srcId="{55BE7BE4-2A4F-F541-9C1A-08D3DAFA78CA}" destId="{F86A4D65-0641-BD4D-A037-8B1D4006944A}" srcOrd="5" destOrd="0" presId="urn:microsoft.com/office/officeart/2008/layout/LinedList"/>
    <dgm:cxn modelId="{1FDEAFF7-95C8-CA42-845B-551000A78F64}" type="presParOf" srcId="{F86A4D65-0641-BD4D-A037-8B1D4006944A}" destId="{D7289C0C-217A-3943-881D-01045699DA15}" srcOrd="0" destOrd="0" presId="urn:microsoft.com/office/officeart/2008/layout/LinedList"/>
    <dgm:cxn modelId="{C4D81E10-D984-4B49-93B6-6B9D22FF5669}" type="presParOf" srcId="{F86A4D65-0641-BD4D-A037-8B1D4006944A}" destId="{7BD3AC11-D3E7-3645-9C03-2009B62ABAB1}" srcOrd="1" destOrd="0" presId="urn:microsoft.com/office/officeart/2008/layout/LinedList"/>
    <dgm:cxn modelId="{4E3B2E0A-27C5-EB4C-B7B4-B1ADF1989CFE}" type="presParOf" srcId="{55BE7BE4-2A4F-F541-9C1A-08D3DAFA78CA}" destId="{AC98172B-5DDC-A347-9CFF-16A60E8C13D1}" srcOrd="6" destOrd="0" presId="urn:microsoft.com/office/officeart/2008/layout/LinedList"/>
    <dgm:cxn modelId="{E282FE92-57F2-C045-83AF-73412D2C9F62}" type="presParOf" srcId="{55BE7BE4-2A4F-F541-9C1A-08D3DAFA78CA}" destId="{0B873A49-8501-8548-B2FC-5CA79B0A83A9}" srcOrd="7" destOrd="0" presId="urn:microsoft.com/office/officeart/2008/layout/LinedList"/>
    <dgm:cxn modelId="{46F7AFC1-F2CD-474B-8CC6-ED6F137D0065}" type="presParOf" srcId="{0B873A49-8501-8548-B2FC-5CA79B0A83A9}" destId="{E4331F70-74E1-2148-BFCA-7F0FEC53B762}" srcOrd="0" destOrd="0" presId="urn:microsoft.com/office/officeart/2008/layout/LinedList"/>
    <dgm:cxn modelId="{18E4579F-34A4-9B42-8B18-7B0402AE8D2A}" type="presParOf" srcId="{0B873A49-8501-8548-B2FC-5CA79B0A83A9}" destId="{523E601E-A61F-5740-9C8D-B6EE017A98A9}" srcOrd="1" destOrd="0" presId="urn:microsoft.com/office/officeart/2008/layout/LinedList"/>
    <dgm:cxn modelId="{D30FE3AB-08BD-4D4D-B302-490A2CC5F376}" type="presParOf" srcId="{55BE7BE4-2A4F-F541-9C1A-08D3DAFA78CA}" destId="{E66CB84C-E900-904E-B9A0-6C874B2971B4}" srcOrd="8" destOrd="0" presId="urn:microsoft.com/office/officeart/2008/layout/LinedList"/>
    <dgm:cxn modelId="{2C253E60-6F61-A443-BAF6-66118C6338EF}" type="presParOf" srcId="{55BE7BE4-2A4F-F541-9C1A-08D3DAFA78CA}" destId="{2388583C-F458-7E42-9808-D36A4E59656F}" srcOrd="9" destOrd="0" presId="urn:microsoft.com/office/officeart/2008/layout/LinedList"/>
    <dgm:cxn modelId="{DB8B3A3A-421B-6D4F-B575-FA20ABF26676}" type="presParOf" srcId="{2388583C-F458-7E42-9808-D36A4E59656F}" destId="{983C0C88-DEDA-6B43-AA9D-27A0EB76FA40}" srcOrd="0" destOrd="0" presId="urn:microsoft.com/office/officeart/2008/layout/LinedList"/>
    <dgm:cxn modelId="{863530BC-905E-164D-9B45-997C2FE433CB}" type="presParOf" srcId="{2388583C-F458-7E42-9808-D36A4E59656F}" destId="{0772115E-7796-F24C-A849-92C63199DCEA}" srcOrd="1" destOrd="0" presId="urn:microsoft.com/office/officeart/2008/layout/LinedList"/>
    <dgm:cxn modelId="{7F3EAB3F-2A33-394A-AF62-A47A8606036C}" type="presParOf" srcId="{55BE7BE4-2A4F-F541-9C1A-08D3DAFA78CA}" destId="{00F49F17-4D02-6F4A-95C3-F23A32FB5E8A}" srcOrd="10" destOrd="0" presId="urn:microsoft.com/office/officeart/2008/layout/LinedList"/>
    <dgm:cxn modelId="{D44C30B3-7C0D-1D4F-AEDB-761061C03DD4}" type="presParOf" srcId="{55BE7BE4-2A4F-F541-9C1A-08D3DAFA78CA}" destId="{8BC41C38-F68C-6A43-B167-68EE1D9D48D9}" srcOrd="11" destOrd="0" presId="urn:microsoft.com/office/officeart/2008/layout/LinedList"/>
    <dgm:cxn modelId="{E55AF682-8B0F-DC4E-8DE8-3FDC7C5B53A0}" type="presParOf" srcId="{8BC41C38-F68C-6A43-B167-68EE1D9D48D9}" destId="{53B49E86-BEFA-6E4A-B916-093D0B3B55C3}" srcOrd="0" destOrd="0" presId="urn:microsoft.com/office/officeart/2008/layout/LinedList"/>
    <dgm:cxn modelId="{BF6B30FF-6CD8-F34D-AD19-2AC7855F1605}" type="presParOf" srcId="{8BC41C38-F68C-6A43-B167-68EE1D9D48D9}" destId="{81991158-F9AE-8540-AB46-2E8A757F42DA}" srcOrd="1" destOrd="0" presId="urn:microsoft.com/office/officeart/2008/layout/LinedList"/>
    <dgm:cxn modelId="{80D61529-3E55-9444-8E55-F272CFF0A450}" type="presParOf" srcId="{55BE7BE4-2A4F-F541-9C1A-08D3DAFA78CA}" destId="{3C756954-7D89-9947-88D8-3A6928332F6C}" srcOrd="12" destOrd="0" presId="urn:microsoft.com/office/officeart/2008/layout/LinedList"/>
    <dgm:cxn modelId="{90DBEDAD-5AE9-A148-81F5-243B4765DBA6}" type="presParOf" srcId="{55BE7BE4-2A4F-F541-9C1A-08D3DAFA78CA}" destId="{1211AAE6-38E7-CE48-A161-9D213B5AA6C8}" srcOrd="13" destOrd="0" presId="urn:microsoft.com/office/officeart/2008/layout/LinedList"/>
    <dgm:cxn modelId="{C533E09F-C24E-2642-943C-826B67A37E2A}" type="presParOf" srcId="{1211AAE6-38E7-CE48-A161-9D213B5AA6C8}" destId="{88C551E0-4B54-C541-BFB6-B013F31D4E3C}" srcOrd="0" destOrd="0" presId="urn:microsoft.com/office/officeart/2008/layout/LinedList"/>
    <dgm:cxn modelId="{34AF15EF-2698-4648-BD6D-9FED37B45CA4}" type="presParOf" srcId="{1211AAE6-38E7-CE48-A161-9D213B5AA6C8}" destId="{D15A16DE-E7F3-704C-A04A-CE5A1469E9F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673BE6-6846-4E58-9AB3-51C5066C84E8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1CB105B-4848-485D-90C0-56517CC5D755}">
      <dgm:prSet/>
      <dgm:spPr/>
      <dgm:t>
        <a:bodyPr/>
        <a:lstStyle/>
        <a:p>
          <a:r>
            <a:rPr lang="en-US" b="0" i="0"/>
            <a:t>Step-by-Step Approach to Crafting an Effective Argument</a:t>
          </a:r>
          <a:endParaRPr lang="en-US"/>
        </a:p>
      </dgm:t>
    </dgm:pt>
    <dgm:pt modelId="{8B72F682-2BA4-492A-A54C-3E11DD47A51F}" type="parTrans" cxnId="{1F18876B-1C07-4441-8B6A-3D4D08B841B8}">
      <dgm:prSet/>
      <dgm:spPr/>
      <dgm:t>
        <a:bodyPr/>
        <a:lstStyle/>
        <a:p>
          <a:endParaRPr lang="en-US"/>
        </a:p>
      </dgm:t>
    </dgm:pt>
    <dgm:pt modelId="{9A74A5E9-8177-4562-A07C-E5D086A55F1D}" type="sibTrans" cxnId="{1F18876B-1C07-4441-8B6A-3D4D08B841B8}">
      <dgm:prSet/>
      <dgm:spPr/>
      <dgm:t>
        <a:bodyPr/>
        <a:lstStyle/>
        <a:p>
          <a:endParaRPr lang="en-US"/>
        </a:p>
      </dgm:t>
    </dgm:pt>
    <dgm:pt modelId="{9B76E611-DB62-4239-9881-3DDBD26720A9}">
      <dgm:prSet/>
      <dgm:spPr/>
      <dgm:t>
        <a:bodyPr/>
        <a:lstStyle/>
        <a:p>
          <a:r>
            <a:rPr lang="en-US" b="1" i="0"/>
            <a:t>Choose a topic</a:t>
          </a:r>
          <a:endParaRPr lang="en-US"/>
        </a:p>
      </dgm:t>
    </dgm:pt>
    <dgm:pt modelId="{8C4048EF-173C-4D09-9942-F0FC08890C2F}" type="parTrans" cxnId="{BD10E6EC-13C2-4748-AF53-FAC983FABE56}">
      <dgm:prSet/>
      <dgm:spPr/>
      <dgm:t>
        <a:bodyPr/>
        <a:lstStyle/>
        <a:p>
          <a:endParaRPr lang="en-US"/>
        </a:p>
      </dgm:t>
    </dgm:pt>
    <dgm:pt modelId="{57779F18-AEBC-4512-8F0D-C7262BE87FCA}" type="sibTrans" cxnId="{BD10E6EC-13C2-4748-AF53-FAC983FABE56}">
      <dgm:prSet/>
      <dgm:spPr/>
      <dgm:t>
        <a:bodyPr/>
        <a:lstStyle/>
        <a:p>
          <a:endParaRPr lang="en-US"/>
        </a:p>
      </dgm:t>
    </dgm:pt>
    <dgm:pt modelId="{1662F34E-C10C-4291-AC1A-B7139BEB9FAC}">
      <dgm:prSet/>
      <dgm:spPr/>
      <dgm:t>
        <a:bodyPr/>
        <a:lstStyle/>
        <a:p>
          <a:r>
            <a:rPr lang="en-US" b="1" i="0"/>
            <a:t>Research</a:t>
          </a:r>
          <a:endParaRPr lang="en-US"/>
        </a:p>
      </dgm:t>
    </dgm:pt>
    <dgm:pt modelId="{4A97C179-D799-4186-B108-663306E4280B}" type="parTrans" cxnId="{9597BA53-D08E-4AE9-A7EB-A915A822C056}">
      <dgm:prSet/>
      <dgm:spPr/>
      <dgm:t>
        <a:bodyPr/>
        <a:lstStyle/>
        <a:p>
          <a:endParaRPr lang="en-US"/>
        </a:p>
      </dgm:t>
    </dgm:pt>
    <dgm:pt modelId="{C3102AF9-2AC7-4C1D-95B9-DE5F05C7DD20}" type="sibTrans" cxnId="{9597BA53-D08E-4AE9-A7EB-A915A822C056}">
      <dgm:prSet/>
      <dgm:spPr/>
      <dgm:t>
        <a:bodyPr/>
        <a:lstStyle/>
        <a:p>
          <a:endParaRPr lang="en-US"/>
        </a:p>
      </dgm:t>
    </dgm:pt>
    <dgm:pt modelId="{2E4CBA7D-2CB8-4BA9-AE14-D83A34D5E969}">
      <dgm:prSet/>
      <dgm:spPr/>
      <dgm:t>
        <a:bodyPr/>
        <a:lstStyle/>
        <a:p>
          <a:r>
            <a:rPr lang="en-US" b="1" i="0"/>
            <a:t>Organize your thoughts</a:t>
          </a:r>
          <a:endParaRPr lang="en-US"/>
        </a:p>
      </dgm:t>
    </dgm:pt>
    <dgm:pt modelId="{0C713D2D-3165-43BE-BBC6-CF08204E1F6A}" type="parTrans" cxnId="{36765E05-64C5-4EEA-A194-26B3FAA7762E}">
      <dgm:prSet/>
      <dgm:spPr/>
      <dgm:t>
        <a:bodyPr/>
        <a:lstStyle/>
        <a:p>
          <a:endParaRPr lang="en-US"/>
        </a:p>
      </dgm:t>
    </dgm:pt>
    <dgm:pt modelId="{2DDCD2DA-F941-49A9-BB0C-4F331EE21A8F}" type="sibTrans" cxnId="{36765E05-64C5-4EEA-A194-26B3FAA7762E}">
      <dgm:prSet/>
      <dgm:spPr/>
      <dgm:t>
        <a:bodyPr/>
        <a:lstStyle/>
        <a:p>
          <a:endParaRPr lang="en-US"/>
        </a:p>
      </dgm:t>
    </dgm:pt>
    <dgm:pt modelId="{B95ED79C-1170-4C23-9B59-3FB4A04E7560}">
      <dgm:prSet/>
      <dgm:spPr/>
      <dgm:t>
        <a:bodyPr/>
        <a:lstStyle/>
        <a:p>
          <a:r>
            <a:rPr lang="en-US" b="1" i="0"/>
            <a:t>Write the essay</a:t>
          </a:r>
          <a:endParaRPr lang="en-US"/>
        </a:p>
      </dgm:t>
    </dgm:pt>
    <dgm:pt modelId="{7E7C14C4-2C52-4DFA-8E61-288143037442}" type="parTrans" cxnId="{357D7B9F-280D-4064-B495-FFA47A8D7A57}">
      <dgm:prSet/>
      <dgm:spPr/>
      <dgm:t>
        <a:bodyPr/>
        <a:lstStyle/>
        <a:p>
          <a:endParaRPr lang="en-US"/>
        </a:p>
      </dgm:t>
    </dgm:pt>
    <dgm:pt modelId="{B84BEAF7-FD3D-464D-BBB9-19DC87EE88CC}" type="sibTrans" cxnId="{357D7B9F-280D-4064-B495-FFA47A8D7A57}">
      <dgm:prSet/>
      <dgm:spPr/>
      <dgm:t>
        <a:bodyPr/>
        <a:lstStyle/>
        <a:p>
          <a:endParaRPr lang="en-US"/>
        </a:p>
      </dgm:t>
    </dgm:pt>
    <dgm:pt modelId="{690EFFDA-AC26-1447-8F4C-2884A2D06F37}" type="pres">
      <dgm:prSet presAssocID="{ED673BE6-6846-4E58-9AB3-51C5066C84E8}" presName="linear" presStyleCnt="0">
        <dgm:presLayoutVars>
          <dgm:dir/>
          <dgm:animLvl val="lvl"/>
          <dgm:resizeHandles val="exact"/>
        </dgm:presLayoutVars>
      </dgm:prSet>
      <dgm:spPr/>
    </dgm:pt>
    <dgm:pt modelId="{980EED6C-B826-804F-9981-4ACDCEFE41CA}" type="pres">
      <dgm:prSet presAssocID="{41CB105B-4848-485D-90C0-56517CC5D755}" presName="parentLin" presStyleCnt="0"/>
      <dgm:spPr/>
    </dgm:pt>
    <dgm:pt modelId="{ECAB6D92-939F-F544-B6A4-86C9677ECD9E}" type="pres">
      <dgm:prSet presAssocID="{41CB105B-4848-485D-90C0-56517CC5D755}" presName="parentLeftMargin" presStyleLbl="node1" presStyleIdx="0" presStyleCnt="1"/>
      <dgm:spPr/>
    </dgm:pt>
    <dgm:pt modelId="{54204D16-2667-AC45-8F40-C19AFE685E61}" type="pres">
      <dgm:prSet presAssocID="{41CB105B-4848-485D-90C0-56517CC5D75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2FF5840-6EF5-964F-AEE5-931503F2973D}" type="pres">
      <dgm:prSet presAssocID="{41CB105B-4848-485D-90C0-56517CC5D755}" presName="negativeSpace" presStyleCnt="0"/>
      <dgm:spPr/>
    </dgm:pt>
    <dgm:pt modelId="{F785B03E-BF88-6046-99A3-27F7EED0F007}" type="pres">
      <dgm:prSet presAssocID="{41CB105B-4848-485D-90C0-56517CC5D755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6765E05-64C5-4EEA-A194-26B3FAA7762E}" srcId="{41CB105B-4848-485D-90C0-56517CC5D755}" destId="{2E4CBA7D-2CB8-4BA9-AE14-D83A34D5E969}" srcOrd="2" destOrd="0" parTransId="{0C713D2D-3165-43BE-BBC6-CF08204E1F6A}" sibTransId="{2DDCD2DA-F941-49A9-BB0C-4F331EE21A8F}"/>
    <dgm:cxn modelId="{0DA7FD20-F3AA-A14C-A5EE-A7BCA4454672}" type="presOf" srcId="{B95ED79C-1170-4C23-9B59-3FB4A04E7560}" destId="{F785B03E-BF88-6046-99A3-27F7EED0F007}" srcOrd="0" destOrd="3" presId="urn:microsoft.com/office/officeart/2005/8/layout/list1"/>
    <dgm:cxn modelId="{35CF2621-42D3-0447-8010-C95F7A6A6A84}" type="presOf" srcId="{ED673BE6-6846-4E58-9AB3-51C5066C84E8}" destId="{690EFFDA-AC26-1447-8F4C-2884A2D06F37}" srcOrd="0" destOrd="0" presId="urn:microsoft.com/office/officeart/2005/8/layout/list1"/>
    <dgm:cxn modelId="{D8B24E2F-368E-9C4C-BA0F-58C9A2AF3DEC}" type="presOf" srcId="{41CB105B-4848-485D-90C0-56517CC5D755}" destId="{54204D16-2667-AC45-8F40-C19AFE685E61}" srcOrd="1" destOrd="0" presId="urn:microsoft.com/office/officeart/2005/8/layout/list1"/>
    <dgm:cxn modelId="{9597BA53-D08E-4AE9-A7EB-A915A822C056}" srcId="{41CB105B-4848-485D-90C0-56517CC5D755}" destId="{1662F34E-C10C-4291-AC1A-B7139BEB9FAC}" srcOrd="1" destOrd="0" parTransId="{4A97C179-D799-4186-B108-663306E4280B}" sibTransId="{C3102AF9-2AC7-4C1D-95B9-DE5F05C7DD20}"/>
    <dgm:cxn modelId="{ACC2D85E-A61B-FC43-AB22-C9E0EF38F7CF}" type="presOf" srcId="{2E4CBA7D-2CB8-4BA9-AE14-D83A34D5E969}" destId="{F785B03E-BF88-6046-99A3-27F7EED0F007}" srcOrd="0" destOrd="2" presId="urn:microsoft.com/office/officeart/2005/8/layout/list1"/>
    <dgm:cxn modelId="{1F18876B-1C07-4441-8B6A-3D4D08B841B8}" srcId="{ED673BE6-6846-4E58-9AB3-51C5066C84E8}" destId="{41CB105B-4848-485D-90C0-56517CC5D755}" srcOrd="0" destOrd="0" parTransId="{8B72F682-2BA4-492A-A54C-3E11DD47A51F}" sibTransId="{9A74A5E9-8177-4562-A07C-E5D086A55F1D}"/>
    <dgm:cxn modelId="{1E46CD74-3F3E-BE4D-B713-DB0ED58286F7}" type="presOf" srcId="{9B76E611-DB62-4239-9881-3DDBD26720A9}" destId="{F785B03E-BF88-6046-99A3-27F7EED0F007}" srcOrd="0" destOrd="0" presId="urn:microsoft.com/office/officeart/2005/8/layout/list1"/>
    <dgm:cxn modelId="{04AC0D92-F074-8C4A-852D-35F3934989E2}" type="presOf" srcId="{41CB105B-4848-485D-90C0-56517CC5D755}" destId="{ECAB6D92-939F-F544-B6A4-86C9677ECD9E}" srcOrd="0" destOrd="0" presId="urn:microsoft.com/office/officeart/2005/8/layout/list1"/>
    <dgm:cxn modelId="{357D7B9F-280D-4064-B495-FFA47A8D7A57}" srcId="{41CB105B-4848-485D-90C0-56517CC5D755}" destId="{B95ED79C-1170-4C23-9B59-3FB4A04E7560}" srcOrd="3" destOrd="0" parTransId="{7E7C14C4-2C52-4DFA-8E61-288143037442}" sibTransId="{B84BEAF7-FD3D-464D-BBB9-19DC87EE88CC}"/>
    <dgm:cxn modelId="{BD10E6EC-13C2-4748-AF53-FAC983FABE56}" srcId="{41CB105B-4848-485D-90C0-56517CC5D755}" destId="{9B76E611-DB62-4239-9881-3DDBD26720A9}" srcOrd="0" destOrd="0" parTransId="{8C4048EF-173C-4D09-9942-F0FC08890C2F}" sibTransId="{57779F18-AEBC-4512-8F0D-C7262BE87FCA}"/>
    <dgm:cxn modelId="{C47644F9-218C-C94B-B14B-AA3DEBB26727}" type="presOf" srcId="{1662F34E-C10C-4291-AC1A-B7139BEB9FAC}" destId="{F785B03E-BF88-6046-99A3-27F7EED0F007}" srcOrd="0" destOrd="1" presId="urn:microsoft.com/office/officeart/2005/8/layout/list1"/>
    <dgm:cxn modelId="{650E27B9-04FD-6944-BA5A-0DDB0314930D}" type="presParOf" srcId="{690EFFDA-AC26-1447-8F4C-2884A2D06F37}" destId="{980EED6C-B826-804F-9981-4ACDCEFE41CA}" srcOrd="0" destOrd="0" presId="urn:microsoft.com/office/officeart/2005/8/layout/list1"/>
    <dgm:cxn modelId="{877EE3AC-7DE1-6C45-9244-8CEAE06069AC}" type="presParOf" srcId="{980EED6C-B826-804F-9981-4ACDCEFE41CA}" destId="{ECAB6D92-939F-F544-B6A4-86C9677ECD9E}" srcOrd="0" destOrd="0" presId="urn:microsoft.com/office/officeart/2005/8/layout/list1"/>
    <dgm:cxn modelId="{E8D6485E-846F-E844-B5AB-9FD6E4A0A028}" type="presParOf" srcId="{980EED6C-B826-804F-9981-4ACDCEFE41CA}" destId="{54204D16-2667-AC45-8F40-C19AFE685E61}" srcOrd="1" destOrd="0" presId="urn:microsoft.com/office/officeart/2005/8/layout/list1"/>
    <dgm:cxn modelId="{4944A6FB-1B57-B344-800C-419E29424999}" type="presParOf" srcId="{690EFFDA-AC26-1447-8F4C-2884A2D06F37}" destId="{D2FF5840-6EF5-964F-AEE5-931503F2973D}" srcOrd="1" destOrd="0" presId="urn:microsoft.com/office/officeart/2005/8/layout/list1"/>
    <dgm:cxn modelId="{7FF2B7D7-207B-004B-9ED5-501E3DE2CFB9}" type="presParOf" srcId="{690EFFDA-AC26-1447-8F4C-2884A2D06F37}" destId="{F785B03E-BF88-6046-99A3-27F7EED0F00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89161A-5C7E-4359-9FEA-101EFDE31579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03A8B2E-606C-4778-B571-BD6B3E2E2A14}">
      <dgm:prSet/>
      <dgm:spPr/>
      <dgm:t>
        <a:bodyPr/>
        <a:lstStyle/>
        <a:p>
          <a:r>
            <a:rPr lang="en-US" b="1" i="0"/>
            <a:t>Practice active reading</a:t>
          </a:r>
          <a:endParaRPr lang="en-US"/>
        </a:p>
      </dgm:t>
    </dgm:pt>
    <dgm:pt modelId="{1237D39B-6274-4798-940A-1003FA8C344C}" type="parTrans" cxnId="{E7B32A8C-C974-4737-9CB0-C8EE81CE7983}">
      <dgm:prSet/>
      <dgm:spPr/>
      <dgm:t>
        <a:bodyPr/>
        <a:lstStyle/>
        <a:p>
          <a:endParaRPr lang="en-US"/>
        </a:p>
      </dgm:t>
    </dgm:pt>
    <dgm:pt modelId="{6C295650-302D-4D27-B6E7-F57D55B357DF}" type="sibTrans" cxnId="{E7B32A8C-C974-4737-9CB0-C8EE81CE7983}">
      <dgm:prSet/>
      <dgm:spPr/>
      <dgm:t>
        <a:bodyPr/>
        <a:lstStyle/>
        <a:p>
          <a:endParaRPr lang="en-US"/>
        </a:p>
      </dgm:t>
    </dgm:pt>
    <dgm:pt modelId="{05DEF690-B23C-4A71-B2CC-3F84264644A7}">
      <dgm:prSet/>
      <dgm:spPr/>
      <dgm:t>
        <a:bodyPr/>
        <a:lstStyle/>
        <a:p>
          <a:r>
            <a:rPr lang="en-US" b="0" i="0"/>
            <a:t>Engage with the text and take notes while reading</a:t>
          </a:r>
          <a:endParaRPr lang="en-US"/>
        </a:p>
      </dgm:t>
    </dgm:pt>
    <dgm:pt modelId="{B0173491-1BD4-4815-992A-F032AEAE39CF}" type="parTrans" cxnId="{A3718887-A315-4E72-8D9E-DB2E46FABB20}">
      <dgm:prSet/>
      <dgm:spPr/>
      <dgm:t>
        <a:bodyPr/>
        <a:lstStyle/>
        <a:p>
          <a:endParaRPr lang="en-US"/>
        </a:p>
      </dgm:t>
    </dgm:pt>
    <dgm:pt modelId="{22F54944-F90D-4632-AD22-4560527E0A79}" type="sibTrans" cxnId="{A3718887-A315-4E72-8D9E-DB2E46FABB20}">
      <dgm:prSet/>
      <dgm:spPr/>
      <dgm:t>
        <a:bodyPr/>
        <a:lstStyle/>
        <a:p>
          <a:endParaRPr lang="en-US"/>
        </a:p>
      </dgm:t>
    </dgm:pt>
    <dgm:pt modelId="{EBB7E73B-E18B-489F-8479-213CA31FC67C}">
      <dgm:prSet/>
      <dgm:spPr/>
      <dgm:t>
        <a:bodyPr/>
        <a:lstStyle/>
        <a:p>
          <a:r>
            <a:rPr lang="en-US" b="1" i="0"/>
            <a:t>2. Plan your essay</a:t>
          </a:r>
          <a:endParaRPr lang="en-US"/>
        </a:p>
      </dgm:t>
    </dgm:pt>
    <dgm:pt modelId="{B3F4E370-E0AD-4648-A522-4D9B81505B58}" type="parTrans" cxnId="{70BEFBA5-327C-494B-A78A-DF91764E3BCF}">
      <dgm:prSet/>
      <dgm:spPr/>
      <dgm:t>
        <a:bodyPr/>
        <a:lstStyle/>
        <a:p>
          <a:endParaRPr lang="en-US"/>
        </a:p>
      </dgm:t>
    </dgm:pt>
    <dgm:pt modelId="{ABBB51C6-26D8-455B-8E48-D877BF3FF74E}" type="sibTrans" cxnId="{70BEFBA5-327C-494B-A78A-DF91764E3BCF}">
      <dgm:prSet/>
      <dgm:spPr/>
      <dgm:t>
        <a:bodyPr/>
        <a:lstStyle/>
        <a:p>
          <a:endParaRPr lang="en-US"/>
        </a:p>
      </dgm:t>
    </dgm:pt>
    <dgm:pt modelId="{AB7B0DD0-FC9F-4C05-BBCF-5CC8ECCD73FC}">
      <dgm:prSet/>
      <dgm:spPr/>
      <dgm:t>
        <a:bodyPr/>
        <a:lstStyle/>
        <a:p>
          <a:r>
            <a:rPr lang="en-US" b="0" i="0"/>
            <a:t>Create an outline and structure your essay before writing</a:t>
          </a:r>
          <a:endParaRPr lang="en-US"/>
        </a:p>
      </dgm:t>
    </dgm:pt>
    <dgm:pt modelId="{4231EB89-FB0E-43B9-90B2-F65F09BFA15E}" type="parTrans" cxnId="{80E00B92-A698-4A1D-8D98-4A98BB9969D2}">
      <dgm:prSet/>
      <dgm:spPr/>
      <dgm:t>
        <a:bodyPr/>
        <a:lstStyle/>
        <a:p>
          <a:endParaRPr lang="en-US"/>
        </a:p>
      </dgm:t>
    </dgm:pt>
    <dgm:pt modelId="{63A07B5F-1511-4791-A5E4-D7171B7996F5}" type="sibTrans" cxnId="{80E00B92-A698-4A1D-8D98-4A98BB9969D2}">
      <dgm:prSet/>
      <dgm:spPr/>
      <dgm:t>
        <a:bodyPr/>
        <a:lstStyle/>
        <a:p>
          <a:endParaRPr lang="en-US"/>
        </a:p>
      </dgm:t>
    </dgm:pt>
    <dgm:pt modelId="{5E657C72-9CA4-4EA2-B6BC-42120783560F}">
      <dgm:prSet/>
      <dgm:spPr/>
      <dgm:t>
        <a:bodyPr/>
        <a:lstStyle/>
        <a:p>
          <a:r>
            <a:rPr lang="en-US" b="1" i="0"/>
            <a:t>3. Edit and revise your work</a:t>
          </a:r>
          <a:endParaRPr lang="en-US"/>
        </a:p>
      </dgm:t>
    </dgm:pt>
    <dgm:pt modelId="{AFCA4C73-AB0D-41BB-BAB6-A5F489B9B073}" type="parTrans" cxnId="{BAE1ED47-155B-4087-8F33-1D694B50FFF5}">
      <dgm:prSet/>
      <dgm:spPr/>
      <dgm:t>
        <a:bodyPr/>
        <a:lstStyle/>
        <a:p>
          <a:endParaRPr lang="en-US"/>
        </a:p>
      </dgm:t>
    </dgm:pt>
    <dgm:pt modelId="{C549678B-B81A-4578-B481-20A84D799852}" type="sibTrans" cxnId="{BAE1ED47-155B-4087-8F33-1D694B50FFF5}">
      <dgm:prSet/>
      <dgm:spPr/>
      <dgm:t>
        <a:bodyPr/>
        <a:lstStyle/>
        <a:p>
          <a:endParaRPr lang="en-US"/>
        </a:p>
      </dgm:t>
    </dgm:pt>
    <dgm:pt modelId="{24C6B5D9-C206-4E36-B49D-18EBB4DDAECF}">
      <dgm:prSet/>
      <dgm:spPr/>
      <dgm:t>
        <a:bodyPr/>
        <a:lstStyle/>
        <a:p>
          <a:r>
            <a:rPr lang="en-US" b="0" i="0"/>
            <a:t>Proofread your essay for clarity, grammar, and coherence</a:t>
          </a:r>
          <a:endParaRPr lang="en-US"/>
        </a:p>
      </dgm:t>
    </dgm:pt>
    <dgm:pt modelId="{A21A0976-1B68-45E6-842C-A1585AC359A3}" type="parTrans" cxnId="{EC0D875D-762A-4141-96B0-081319FEFFD4}">
      <dgm:prSet/>
      <dgm:spPr/>
      <dgm:t>
        <a:bodyPr/>
        <a:lstStyle/>
        <a:p>
          <a:endParaRPr lang="en-US"/>
        </a:p>
      </dgm:t>
    </dgm:pt>
    <dgm:pt modelId="{9B51B9A1-A4EE-4F35-8BD2-7AFC155EC018}" type="sibTrans" cxnId="{EC0D875D-762A-4141-96B0-081319FEFFD4}">
      <dgm:prSet/>
      <dgm:spPr/>
      <dgm:t>
        <a:bodyPr/>
        <a:lstStyle/>
        <a:p>
          <a:endParaRPr lang="en-US"/>
        </a:p>
      </dgm:t>
    </dgm:pt>
    <dgm:pt modelId="{4308C415-8772-0641-BA93-CCD500F0525A}" type="pres">
      <dgm:prSet presAssocID="{A989161A-5C7E-4359-9FEA-101EFDE31579}" presName="Name0" presStyleCnt="0">
        <dgm:presLayoutVars>
          <dgm:dir/>
          <dgm:resizeHandles val="exact"/>
        </dgm:presLayoutVars>
      </dgm:prSet>
      <dgm:spPr/>
    </dgm:pt>
    <dgm:pt modelId="{ACA9F97E-363D-1741-B633-F74D44888221}" type="pres">
      <dgm:prSet presAssocID="{303A8B2E-606C-4778-B571-BD6B3E2E2A14}" presName="node" presStyleLbl="node1" presStyleIdx="0" presStyleCnt="6">
        <dgm:presLayoutVars>
          <dgm:bulletEnabled val="1"/>
        </dgm:presLayoutVars>
      </dgm:prSet>
      <dgm:spPr/>
    </dgm:pt>
    <dgm:pt modelId="{FC31E05C-059B-234C-B250-B893C4168B90}" type="pres">
      <dgm:prSet presAssocID="{6C295650-302D-4D27-B6E7-F57D55B357DF}" presName="sibTrans" presStyleLbl="sibTrans1D1" presStyleIdx="0" presStyleCnt="5"/>
      <dgm:spPr/>
    </dgm:pt>
    <dgm:pt modelId="{DB304B47-9C4C-F942-8913-2CA50A2D912E}" type="pres">
      <dgm:prSet presAssocID="{6C295650-302D-4D27-B6E7-F57D55B357DF}" presName="connectorText" presStyleLbl="sibTrans1D1" presStyleIdx="0" presStyleCnt="5"/>
      <dgm:spPr/>
    </dgm:pt>
    <dgm:pt modelId="{098B77CC-E237-BC41-9C48-C01C4A8304AC}" type="pres">
      <dgm:prSet presAssocID="{05DEF690-B23C-4A71-B2CC-3F84264644A7}" presName="node" presStyleLbl="node1" presStyleIdx="1" presStyleCnt="6">
        <dgm:presLayoutVars>
          <dgm:bulletEnabled val="1"/>
        </dgm:presLayoutVars>
      </dgm:prSet>
      <dgm:spPr/>
    </dgm:pt>
    <dgm:pt modelId="{D9AAC4F1-C653-CB4D-AB5D-FF6B3E8E8618}" type="pres">
      <dgm:prSet presAssocID="{22F54944-F90D-4632-AD22-4560527E0A79}" presName="sibTrans" presStyleLbl="sibTrans1D1" presStyleIdx="1" presStyleCnt="5"/>
      <dgm:spPr/>
    </dgm:pt>
    <dgm:pt modelId="{35CC6035-3F5A-544B-8ED1-EB08730A9F5C}" type="pres">
      <dgm:prSet presAssocID="{22F54944-F90D-4632-AD22-4560527E0A79}" presName="connectorText" presStyleLbl="sibTrans1D1" presStyleIdx="1" presStyleCnt="5"/>
      <dgm:spPr/>
    </dgm:pt>
    <dgm:pt modelId="{2FE5A205-0EF1-B44B-9EC0-0A0C65B4F0CC}" type="pres">
      <dgm:prSet presAssocID="{EBB7E73B-E18B-489F-8479-213CA31FC67C}" presName="node" presStyleLbl="node1" presStyleIdx="2" presStyleCnt="6">
        <dgm:presLayoutVars>
          <dgm:bulletEnabled val="1"/>
        </dgm:presLayoutVars>
      </dgm:prSet>
      <dgm:spPr/>
    </dgm:pt>
    <dgm:pt modelId="{C1AA38B6-6F34-CC4D-873C-8FE72A928034}" type="pres">
      <dgm:prSet presAssocID="{ABBB51C6-26D8-455B-8E48-D877BF3FF74E}" presName="sibTrans" presStyleLbl="sibTrans1D1" presStyleIdx="2" presStyleCnt="5"/>
      <dgm:spPr/>
    </dgm:pt>
    <dgm:pt modelId="{006383FE-6FB3-5B44-8E38-607377F87C61}" type="pres">
      <dgm:prSet presAssocID="{ABBB51C6-26D8-455B-8E48-D877BF3FF74E}" presName="connectorText" presStyleLbl="sibTrans1D1" presStyleIdx="2" presStyleCnt="5"/>
      <dgm:spPr/>
    </dgm:pt>
    <dgm:pt modelId="{A432B902-C4C0-474E-9529-56E0F2BB648C}" type="pres">
      <dgm:prSet presAssocID="{AB7B0DD0-FC9F-4C05-BBCF-5CC8ECCD73FC}" presName="node" presStyleLbl="node1" presStyleIdx="3" presStyleCnt="6">
        <dgm:presLayoutVars>
          <dgm:bulletEnabled val="1"/>
        </dgm:presLayoutVars>
      </dgm:prSet>
      <dgm:spPr/>
    </dgm:pt>
    <dgm:pt modelId="{B37C1796-9537-BC4A-B643-1CB7718D4E47}" type="pres">
      <dgm:prSet presAssocID="{63A07B5F-1511-4791-A5E4-D7171B7996F5}" presName="sibTrans" presStyleLbl="sibTrans1D1" presStyleIdx="3" presStyleCnt="5"/>
      <dgm:spPr/>
    </dgm:pt>
    <dgm:pt modelId="{3355AFEC-A827-7B49-BDFC-CB761E1E564D}" type="pres">
      <dgm:prSet presAssocID="{63A07B5F-1511-4791-A5E4-D7171B7996F5}" presName="connectorText" presStyleLbl="sibTrans1D1" presStyleIdx="3" presStyleCnt="5"/>
      <dgm:spPr/>
    </dgm:pt>
    <dgm:pt modelId="{FB647B41-DE57-9B4F-9698-19B6C410475E}" type="pres">
      <dgm:prSet presAssocID="{5E657C72-9CA4-4EA2-B6BC-42120783560F}" presName="node" presStyleLbl="node1" presStyleIdx="4" presStyleCnt="6">
        <dgm:presLayoutVars>
          <dgm:bulletEnabled val="1"/>
        </dgm:presLayoutVars>
      </dgm:prSet>
      <dgm:spPr/>
    </dgm:pt>
    <dgm:pt modelId="{0045A777-38D3-CC47-B76F-425058E42FF4}" type="pres">
      <dgm:prSet presAssocID="{C549678B-B81A-4578-B481-20A84D799852}" presName="sibTrans" presStyleLbl="sibTrans1D1" presStyleIdx="4" presStyleCnt="5"/>
      <dgm:spPr/>
    </dgm:pt>
    <dgm:pt modelId="{C4501A89-1021-FF41-8B09-4A221D7C8B76}" type="pres">
      <dgm:prSet presAssocID="{C549678B-B81A-4578-B481-20A84D799852}" presName="connectorText" presStyleLbl="sibTrans1D1" presStyleIdx="4" presStyleCnt="5"/>
      <dgm:spPr/>
    </dgm:pt>
    <dgm:pt modelId="{14E1B0D9-B68E-EA4F-9749-19F8955524E7}" type="pres">
      <dgm:prSet presAssocID="{24C6B5D9-C206-4E36-B49D-18EBB4DDAECF}" presName="node" presStyleLbl="node1" presStyleIdx="5" presStyleCnt="6">
        <dgm:presLayoutVars>
          <dgm:bulletEnabled val="1"/>
        </dgm:presLayoutVars>
      </dgm:prSet>
      <dgm:spPr/>
    </dgm:pt>
  </dgm:ptLst>
  <dgm:cxnLst>
    <dgm:cxn modelId="{BA209C0D-D956-D248-A5FF-5E345DD84779}" type="presOf" srcId="{C549678B-B81A-4578-B481-20A84D799852}" destId="{C4501A89-1021-FF41-8B09-4A221D7C8B76}" srcOrd="1" destOrd="0" presId="urn:microsoft.com/office/officeart/2016/7/layout/RepeatingBendingProcessNew"/>
    <dgm:cxn modelId="{E8496D1B-FE05-2844-865F-24D054E2BDF5}" type="presOf" srcId="{22F54944-F90D-4632-AD22-4560527E0A79}" destId="{35CC6035-3F5A-544B-8ED1-EB08730A9F5C}" srcOrd="1" destOrd="0" presId="urn:microsoft.com/office/officeart/2016/7/layout/RepeatingBendingProcessNew"/>
    <dgm:cxn modelId="{8F01FE35-CD5E-8E47-AF7E-A69741A0C56A}" type="presOf" srcId="{63A07B5F-1511-4791-A5E4-D7171B7996F5}" destId="{3355AFEC-A827-7B49-BDFC-CB761E1E564D}" srcOrd="1" destOrd="0" presId="urn:microsoft.com/office/officeart/2016/7/layout/RepeatingBendingProcessNew"/>
    <dgm:cxn modelId="{A1900137-1A01-7146-AC8C-7567151E5171}" type="presOf" srcId="{05DEF690-B23C-4A71-B2CC-3F84264644A7}" destId="{098B77CC-E237-BC41-9C48-C01C4A8304AC}" srcOrd="0" destOrd="0" presId="urn:microsoft.com/office/officeart/2016/7/layout/RepeatingBendingProcessNew"/>
    <dgm:cxn modelId="{BAE1ED47-155B-4087-8F33-1D694B50FFF5}" srcId="{A989161A-5C7E-4359-9FEA-101EFDE31579}" destId="{5E657C72-9CA4-4EA2-B6BC-42120783560F}" srcOrd="4" destOrd="0" parTransId="{AFCA4C73-AB0D-41BB-BAB6-A5F489B9B073}" sibTransId="{C549678B-B81A-4578-B481-20A84D799852}"/>
    <dgm:cxn modelId="{DA3A9648-8D58-884A-8F95-5465B7F653FB}" type="presOf" srcId="{5E657C72-9CA4-4EA2-B6BC-42120783560F}" destId="{FB647B41-DE57-9B4F-9698-19B6C410475E}" srcOrd="0" destOrd="0" presId="urn:microsoft.com/office/officeart/2016/7/layout/RepeatingBendingProcessNew"/>
    <dgm:cxn modelId="{7FD4604D-8CA6-8746-BEBF-343B49B87837}" type="presOf" srcId="{63A07B5F-1511-4791-A5E4-D7171B7996F5}" destId="{B37C1796-9537-BC4A-B643-1CB7718D4E47}" srcOrd="0" destOrd="0" presId="urn:microsoft.com/office/officeart/2016/7/layout/RepeatingBendingProcessNew"/>
    <dgm:cxn modelId="{EC0D875D-762A-4141-96B0-081319FEFFD4}" srcId="{A989161A-5C7E-4359-9FEA-101EFDE31579}" destId="{24C6B5D9-C206-4E36-B49D-18EBB4DDAECF}" srcOrd="5" destOrd="0" parTransId="{A21A0976-1B68-45E6-842C-A1585AC359A3}" sibTransId="{9B51B9A1-A4EE-4F35-8BD2-7AFC155EC018}"/>
    <dgm:cxn modelId="{902FFA69-82DD-2543-B3C7-4FEE357DBD13}" type="presOf" srcId="{A989161A-5C7E-4359-9FEA-101EFDE31579}" destId="{4308C415-8772-0641-BA93-CCD500F0525A}" srcOrd="0" destOrd="0" presId="urn:microsoft.com/office/officeart/2016/7/layout/RepeatingBendingProcessNew"/>
    <dgm:cxn modelId="{1AEE856E-FD4F-2640-A891-DD281CE0377A}" type="presOf" srcId="{303A8B2E-606C-4778-B571-BD6B3E2E2A14}" destId="{ACA9F97E-363D-1741-B633-F74D44888221}" srcOrd="0" destOrd="0" presId="urn:microsoft.com/office/officeart/2016/7/layout/RepeatingBendingProcessNew"/>
    <dgm:cxn modelId="{D9C05E84-037B-6D47-AC12-0CD13B59ADB9}" type="presOf" srcId="{6C295650-302D-4D27-B6E7-F57D55B357DF}" destId="{FC31E05C-059B-234C-B250-B893C4168B90}" srcOrd="0" destOrd="0" presId="urn:microsoft.com/office/officeart/2016/7/layout/RepeatingBendingProcessNew"/>
    <dgm:cxn modelId="{A3718887-A315-4E72-8D9E-DB2E46FABB20}" srcId="{A989161A-5C7E-4359-9FEA-101EFDE31579}" destId="{05DEF690-B23C-4A71-B2CC-3F84264644A7}" srcOrd="1" destOrd="0" parTransId="{B0173491-1BD4-4815-992A-F032AEAE39CF}" sibTransId="{22F54944-F90D-4632-AD22-4560527E0A79}"/>
    <dgm:cxn modelId="{DA62E188-954B-2243-8203-4984589EAAFC}" type="presOf" srcId="{AB7B0DD0-FC9F-4C05-BBCF-5CC8ECCD73FC}" destId="{A432B902-C4C0-474E-9529-56E0F2BB648C}" srcOrd="0" destOrd="0" presId="urn:microsoft.com/office/officeart/2016/7/layout/RepeatingBendingProcessNew"/>
    <dgm:cxn modelId="{E7B32A8C-C974-4737-9CB0-C8EE81CE7983}" srcId="{A989161A-5C7E-4359-9FEA-101EFDE31579}" destId="{303A8B2E-606C-4778-B571-BD6B3E2E2A14}" srcOrd="0" destOrd="0" parTransId="{1237D39B-6274-4798-940A-1003FA8C344C}" sibTransId="{6C295650-302D-4D27-B6E7-F57D55B357DF}"/>
    <dgm:cxn modelId="{F2E1598F-2FCA-1646-AD1A-F895DD4D7645}" type="presOf" srcId="{EBB7E73B-E18B-489F-8479-213CA31FC67C}" destId="{2FE5A205-0EF1-B44B-9EC0-0A0C65B4F0CC}" srcOrd="0" destOrd="0" presId="urn:microsoft.com/office/officeart/2016/7/layout/RepeatingBendingProcessNew"/>
    <dgm:cxn modelId="{80E00B92-A698-4A1D-8D98-4A98BB9969D2}" srcId="{A989161A-5C7E-4359-9FEA-101EFDE31579}" destId="{AB7B0DD0-FC9F-4C05-BBCF-5CC8ECCD73FC}" srcOrd="3" destOrd="0" parTransId="{4231EB89-FB0E-43B9-90B2-F65F09BFA15E}" sibTransId="{63A07B5F-1511-4791-A5E4-D7171B7996F5}"/>
    <dgm:cxn modelId="{3D8D3399-6CEE-704D-BB1F-B958F985EF36}" type="presOf" srcId="{24C6B5D9-C206-4E36-B49D-18EBB4DDAECF}" destId="{14E1B0D9-B68E-EA4F-9749-19F8955524E7}" srcOrd="0" destOrd="0" presId="urn:microsoft.com/office/officeart/2016/7/layout/RepeatingBendingProcessNew"/>
    <dgm:cxn modelId="{2F8F2AA3-A138-E246-883B-1A4AF3042A0F}" type="presOf" srcId="{C549678B-B81A-4578-B481-20A84D799852}" destId="{0045A777-38D3-CC47-B76F-425058E42FF4}" srcOrd="0" destOrd="0" presId="urn:microsoft.com/office/officeart/2016/7/layout/RepeatingBendingProcessNew"/>
    <dgm:cxn modelId="{70BEFBA5-327C-494B-A78A-DF91764E3BCF}" srcId="{A989161A-5C7E-4359-9FEA-101EFDE31579}" destId="{EBB7E73B-E18B-489F-8479-213CA31FC67C}" srcOrd="2" destOrd="0" parTransId="{B3F4E370-E0AD-4648-A522-4D9B81505B58}" sibTransId="{ABBB51C6-26D8-455B-8E48-D877BF3FF74E}"/>
    <dgm:cxn modelId="{1A9589BA-C5AE-174B-8AF4-14C64C1DEA83}" type="presOf" srcId="{6C295650-302D-4D27-B6E7-F57D55B357DF}" destId="{DB304B47-9C4C-F942-8913-2CA50A2D912E}" srcOrd="1" destOrd="0" presId="urn:microsoft.com/office/officeart/2016/7/layout/RepeatingBendingProcessNew"/>
    <dgm:cxn modelId="{E1C468EC-149D-0A40-91D8-D5264AE111AC}" type="presOf" srcId="{ABBB51C6-26D8-455B-8E48-D877BF3FF74E}" destId="{006383FE-6FB3-5B44-8E38-607377F87C61}" srcOrd="1" destOrd="0" presId="urn:microsoft.com/office/officeart/2016/7/layout/RepeatingBendingProcessNew"/>
    <dgm:cxn modelId="{7EC7EEEC-8D6E-8446-99E9-BF28E4695EC1}" type="presOf" srcId="{22F54944-F90D-4632-AD22-4560527E0A79}" destId="{D9AAC4F1-C653-CB4D-AB5D-FF6B3E8E8618}" srcOrd="0" destOrd="0" presId="urn:microsoft.com/office/officeart/2016/7/layout/RepeatingBendingProcessNew"/>
    <dgm:cxn modelId="{6CCEF4F7-E5F0-BE48-8930-5688CC7277F4}" type="presOf" srcId="{ABBB51C6-26D8-455B-8E48-D877BF3FF74E}" destId="{C1AA38B6-6F34-CC4D-873C-8FE72A928034}" srcOrd="0" destOrd="0" presId="urn:microsoft.com/office/officeart/2016/7/layout/RepeatingBendingProcessNew"/>
    <dgm:cxn modelId="{CD1A76A5-102F-9F41-BF9B-69631C4731B8}" type="presParOf" srcId="{4308C415-8772-0641-BA93-CCD500F0525A}" destId="{ACA9F97E-363D-1741-B633-F74D44888221}" srcOrd="0" destOrd="0" presId="urn:microsoft.com/office/officeart/2016/7/layout/RepeatingBendingProcessNew"/>
    <dgm:cxn modelId="{66CCA6D9-93B0-CF40-AA77-0B239BE80AC1}" type="presParOf" srcId="{4308C415-8772-0641-BA93-CCD500F0525A}" destId="{FC31E05C-059B-234C-B250-B893C4168B90}" srcOrd="1" destOrd="0" presId="urn:microsoft.com/office/officeart/2016/7/layout/RepeatingBendingProcessNew"/>
    <dgm:cxn modelId="{68799FA3-CF6A-D843-9964-DAD465A0BC7F}" type="presParOf" srcId="{FC31E05C-059B-234C-B250-B893C4168B90}" destId="{DB304B47-9C4C-F942-8913-2CA50A2D912E}" srcOrd="0" destOrd="0" presId="urn:microsoft.com/office/officeart/2016/7/layout/RepeatingBendingProcessNew"/>
    <dgm:cxn modelId="{ECDBA844-9241-9041-BCA0-1C86700BFACB}" type="presParOf" srcId="{4308C415-8772-0641-BA93-CCD500F0525A}" destId="{098B77CC-E237-BC41-9C48-C01C4A8304AC}" srcOrd="2" destOrd="0" presId="urn:microsoft.com/office/officeart/2016/7/layout/RepeatingBendingProcessNew"/>
    <dgm:cxn modelId="{8E5499C5-652E-2F47-8F61-AFE7A4613F9A}" type="presParOf" srcId="{4308C415-8772-0641-BA93-CCD500F0525A}" destId="{D9AAC4F1-C653-CB4D-AB5D-FF6B3E8E8618}" srcOrd="3" destOrd="0" presId="urn:microsoft.com/office/officeart/2016/7/layout/RepeatingBendingProcessNew"/>
    <dgm:cxn modelId="{12A9C18E-6BE3-D64E-98DC-255ADC34BA6D}" type="presParOf" srcId="{D9AAC4F1-C653-CB4D-AB5D-FF6B3E8E8618}" destId="{35CC6035-3F5A-544B-8ED1-EB08730A9F5C}" srcOrd="0" destOrd="0" presId="urn:microsoft.com/office/officeart/2016/7/layout/RepeatingBendingProcessNew"/>
    <dgm:cxn modelId="{89D20687-4DE4-9049-BAEB-8DB2D4E59DE0}" type="presParOf" srcId="{4308C415-8772-0641-BA93-CCD500F0525A}" destId="{2FE5A205-0EF1-B44B-9EC0-0A0C65B4F0CC}" srcOrd="4" destOrd="0" presId="urn:microsoft.com/office/officeart/2016/7/layout/RepeatingBendingProcessNew"/>
    <dgm:cxn modelId="{5AE6CC92-E5D7-864F-B1A2-5DB7E2E713A8}" type="presParOf" srcId="{4308C415-8772-0641-BA93-CCD500F0525A}" destId="{C1AA38B6-6F34-CC4D-873C-8FE72A928034}" srcOrd="5" destOrd="0" presId="urn:microsoft.com/office/officeart/2016/7/layout/RepeatingBendingProcessNew"/>
    <dgm:cxn modelId="{3EB10544-0006-8C49-867D-D2982928685A}" type="presParOf" srcId="{C1AA38B6-6F34-CC4D-873C-8FE72A928034}" destId="{006383FE-6FB3-5B44-8E38-607377F87C61}" srcOrd="0" destOrd="0" presId="urn:microsoft.com/office/officeart/2016/7/layout/RepeatingBendingProcessNew"/>
    <dgm:cxn modelId="{45BF0F0C-5F57-B14D-957C-47820CDDD52B}" type="presParOf" srcId="{4308C415-8772-0641-BA93-CCD500F0525A}" destId="{A432B902-C4C0-474E-9529-56E0F2BB648C}" srcOrd="6" destOrd="0" presId="urn:microsoft.com/office/officeart/2016/7/layout/RepeatingBendingProcessNew"/>
    <dgm:cxn modelId="{8DE716C3-3B3B-864D-B7A9-D6D9CA30705C}" type="presParOf" srcId="{4308C415-8772-0641-BA93-CCD500F0525A}" destId="{B37C1796-9537-BC4A-B643-1CB7718D4E47}" srcOrd="7" destOrd="0" presId="urn:microsoft.com/office/officeart/2016/7/layout/RepeatingBendingProcessNew"/>
    <dgm:cxn modelId="{F9CD9BC5-0350-0F4F-A3FD-4A169BC41A37}" type="presParOf" srcId="{B37C1796-9537-BC4A-B643-1CB7718D4E47}" destId="{3355AFEC-A827-7B49-BDFC-CB761E1E564D}" srcOrd="0" destOrd="0" presId="urn:microsoft.com/office/officeart/2016/7/layout/RepeatingBendingProcessNew"/>
    <dgm:cxn modelId="{3C78148D-F51C-9B4E-A426-656DB05BF2D7}" type="presParOf" srcId="{4308C415-8772-0641-BA93-CCD500F0525A}" destId="{FB647B41-DE57-9B4F-9698-19B6C410475E}" srcOrd="8" destOrd="0" presId="urn:microsoft.com/office/officeart/2016/7/layout/RepeatingBendingProcessNew"/>
    <dgm:cxn modelId="{FDF251C5-3E75-AF48-BB7C-DFE062D2EFD7}" type="presParOf" srcId="{4308C415-8772-0641-BA93-CCD500F0525A}" destId="{0045A777-38D3-CC47-B76F-425058E42FF4}" srcOrd="9" destOrd="0" presId="urn:microsoft.com/office/officeart/2016/7/layout/RepeatingBendingProcessNew"/>
    <dgm:cxn modelId="{3BE09C18-A2AB-7C4C-809F-21D097496FA0}" type="presParOf" srcId="{0045A777-38D3-CC47-B76F-425058E42FF4}" destId="{C4501A89-1021-FF41-8B09-4A221D7C8B76}" srcOrd="0" destOrd="0" presId="urn:microsoft.com/office/officeart/2016/7/layout/RepeatingBendingProcessNew"/>
    <dgm:cxn modelId="{4706A786-FBE7-3D45-A988-95BDF2DF00B1}" type="presParOf" srcId="{4308C415-8772-0641-BA93-CCD500F0525A}" destId="{14E1B0D9-B68E-EA4F-9749-19F8955524E7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575D8-183F-CB4D-8D1C-6D2E00791FE1}">
      <dsp:nvSpPr>
        <dsp:cNvPr id="0" name=""/>
        <dsp:cNvSpPr/>
      </dsp:nvSpPr>
      <dsp:spPr>
        <a:xfrm>
          <a:off x="0" y="601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E33C45-BB29-5E42-A28F-B12D3B41A1F0}">
      <dsp:nvSpPr>
        <dsp:cNvPr id="0" name=""/>
        <dsp:cNvSpPr/>
      </dsp:nvSpPr>
      <dsp:spPr>
        <a:xfrm>
          <a:off x="0" y="601"/>
          <a:ext cx="5607050" cy="703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Developing Effective Communication and Critical Thinking Skills</a:t>
          </a:r>
          <a:endParaRPr lang="en-US" sz="2000" kern="1200"/>
        </a:p>
      </dsp:txBody>
      <dsp:txXfrm>
        <a:off x="0" y="601"/>
        <a:ext cx="5607050" cy="703770"/>
      </dsp:txXfrm>
    </dsp:sp>
    <dsp:sp modelId="{BA0AA301-3AA0-E340-B92B-F563938DFF97}">
      <dsp:nvSpPr>
        <dsp:cNvPr id="0" name=""/>
        <dsp:cNvSpPr/>
      </dsp:nvSpPr>
      <dsp:spPr>
        <a:xfrm>
          <a:off x="0" y="704372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-1725315"/>
                <a:satOff val="7643"/>
                <a:lumOff val="-281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725315"/>
                <a:satOff val="7643"/>
                <a:lumOff val="-281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725315"/>
                <a:satOff val="7643"/>
                <a:lumOff val="-281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725315"/>
              <a:satOff val="7643"/>
              <a:lumOff val="-28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90F595-34A6-0542-96B9-E6F905612BFD}">
      <dsp:nvSpPr>
        <dsp:cNvPr id="0" name=""/>
        <dsp:cNvSpPr/>
      </dsp:nvSpPr>
      <dsp:spPr>
        <a:xfrm>
          <a:off x="0" y="704372"/>
          <a:ext cx="5607050" cy="703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1. Enhances logical reasoning</a:t>
          </a:r>
          <a:endParaRPr lang="en-US" sz="2000" kern="1200"/>
        </a:p>
      </dsp:txBody>
      <dsp:txXfrm>
        <a:off x="0" y="704372"/>
        <a:ext cx="5607050" cy="703770"/>
      </dsp:txXfrm>
    </dsp:sp>
    <dsp:sp modelId="{8C229816-E742-E447-8E52-3D66B6C23151}">
      <dsp:nvSpPr>
        <dsp:cNvPr id="0" name=""/>
        <dsp:cNvSpPr/>
      </dsp:nvSpPr>
      <dsp:spPr>
        <a:xfrm>
          <a:off x="0" y="1408143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-3450630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30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30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450630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289C0C-217A-3943-881D-01045699DA15}">
      <dsp:nvSpPr>
        <dsp:cNvPr id="0" name=""/>
        <dsp:cNvSpPr/>
      </dsp:nvSpPr>
      <dsp:spPr>
        <a:xfrm>
          <a:off x="0" y="1408143"/>
          <a:ext cx="5607050" cy="703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Develops the ability to think critically and analyze information</a:t>
          </a:r>
          <a:endParaRPr lang="en-US" sz="2000" kern="1200"/>
        </a:p>
      </dsp:txBody>
      <dsp:txXfrm>
        <a:off x="0" y="1408143"/>
        <a:ext cx="5607050" cy="703770"/>
      </dsp:txXfrm>
    </dsp:sp>
    <dsp:sp modelId="{AC98172B-5DDC-A347-9CFF-16A60E8C13D1}">
      <dsp:nvSpPr>
        <dsp:cNvPr id="0" name=""/>
        <dsp:cNvSpPr/>
      </dsp:nvSpPr>
      <dsp:spPr>
        <a:xfrm>
          <a:off x="0" y="2111914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-5175945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5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5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175945"/>
              <a:satOff val="22930"/>
              <a:lumOff val="-843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331F70-74E1-2148-BFCA-7F0FEC53B762}">
      <dsp:nvSpPr>
        <dsp:cNvPr id="0" name=""/>
        <dsp:cNvSpPr/>
      </dsp:nvSpPr>
      <dsp:spPr>
        <a:xfrm>
          <a:off x="0" y="2111914"/>
          <a:ext cx="5607050" cy="703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2. Fosters research skills</a:t>
          </a:r>
          <a:endParaRPr lang="en-US" sz="2000" kern="1200"/>
        </a:p>
      </dsp:txBody>
      <dsp:txXfrm>
        <a:off x="0" y="2111914"/>
        <a:ext cx="5607050" cy="703770"/>
      </dsp:txXfrm>
    </dsp:sp>
    <dsp:sp modelId="{E66CB84C-E900-904E-B9A0-6C874B2971B4}">
      <dsp:nvSpPr>
        <dsp:cNvPr id="0" name=""/>
        <dsp:cNvSpPr/>
      </dsp:nvSpPr>
      <dsp:spPr>
        <a:xfrm>
          <a:off x="0" y="2815685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-6901260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60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60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901260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3C0C88-DEDA-6B43-AA9D-27A0EB76FA40}">
      <dsp:nvSpPr>
        <dsp:cNvPr id="0" name=""/>
        <dsp:cNvSpPr/>
      </dsp:nvSpPr>
      <dsp:spPr>
        <a:xfrm>
          <a:off x="0" y="2815685"/>
          <a:ext cx="5607050" cy="703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Encourages students to gather evidence to support their arguments</a:t>
          </a:r>
          <a:endParaRPr lang="en-US" sz="2000" kern="1200"/>
        </a:p>
      </dsp:txBody>
      <dsp:txXfrm>
        <a:off x="0" y="2815685"/>
        <a:ext cx="5607050" cy="703770"/>
      </dsp:txXfrm>
    </dsp:sp>
    <dsp:sp modelId="{00F49F17-4D02-6F4A-95C3-F23A32FB5E8A}">
      <dsp:nvSpPr>
        <dsp:cNvPr id="0" name=""/>
        <dsp:cNvSpPr/>
      </dsp:nvSpPr>
      <dsp:spPr>
        <a:xfrm>
          <a:off x="0" y="3519456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-8626575"/>
                <a:satOff val="38216"/>
                <a:lumOff val="-1405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626575"/>
                <a:satOff val="38216"/>
                <a:lumOff val="-1405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626575"/>
                <a:satOff val="38216"/>
                <a:lumOff val="-1405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8626575"/>
              <a:satOff val="38216"/>
              <a:lumOff val="-140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B49E86-BEFA-6E4A-B916-093D0B3B55C3}">
      <dsp:nvSpPr>
        <dsp:cNvPr id="0" name=""/>
        <dsp:cNvSpPr/>
      </dsp:nvSpPr>
      <dsp:spPr>
        <a:xfrm>
          <a:off x="0" y="3519456"/>
          <a:ext cx="5607050" cy="703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3. Improves communication skills</a:t>
          </a:r>
          <a:endParaRPr lang="en-US" sz="2000" kern="1200"/>
        </a:p>
      </dsp:txBody>
      <dsp:txXfrm>
        <a:off x="0" y="3519456"/>
        <a:ext cx="5607050" cy="703770"/>
      </dsp:txXfrm>
    </dsp:sp>
    <dsp:sp modelId="{3C756954-7D89-9947-88D8-3A6928332F6C}">
      <dsp:nvSpPr>
        <dsp:cNvPr id="0" name=""/>
        <dsp:cNvSpPr/>
      </dsp:nvSpPr>
      <dsp:spPr>
        <a:xfrm>
          <a:off x="0" y="4223227"/>
          <a:ext cx="5607050" cy="0"/>
        </a:xfrm>
        <a:prstGeom prst="line">
          <a:avLst/>
        </a:prstGeom>
        <a:gradFill rotWithShape="0">
          <a:gsLst>
            <a:gs pos="0">
              <a:schemeClr val="accent2">
                <a:hueOff val="-10351890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90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90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0351890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C551E0-4B54-C541-BFB6-B013F31D4E3C}">
      <dsp:nvSpPr>
        <dsp:cNvPr id="0" name=""/>
        <dsp:cNvSpPr/>
      </dsp:nvSpPr>
      <dsp:spPr>
        <a:xfrm>
          <a:off x="0" y="4223227"/>
          <a:ext cx="5607050" cy="703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Teaches students to articulate their thoughts clearly and</a:t>
          </a:r>
          <a:endParaRPr lang="en-US" sz="2000" kern="1200"/>
        </a:p>
      </dsp:txBody>
      <dsp:txXfrm>
        <a:off x="0" y="4223227"/>
        <a:ext cx="5607050" cy="703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5B03E-BF88-6046-99A3-27F7EED0F007}">
      <dsp:nvSpPr>
        <dsp:cNvPr id="0" name=""/>
        <dsp:cNvSpPr/>
      </dsp:nvSpPr>
      <dsp:spPr>
        <a:xfrm>
          <a:off x="0" y="1655959"/>
          <a:ext cx="5607050" cy="19403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5169" tIns="458216" rIns="435169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i="0" kern="1200"/>
            <a:t>Choose a topic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i="0" kern="1200"/>
            <a:t>Research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i="0" kern="1200"/>
            <a:t>Organize your thoughts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i="0" kern="1200"/>
            <a:t>Write the essay</a:t>
          </a:r>
          <a:endParaRPr lang="en-US" sz="2200" kern="1200"/>
        </a:p>
      </dsp:txBody>
      <dsp:txXfrm>
        <a:off x="0" y="1655959"/>
        <a:ext cx="5607050" cy="1940399"/>
      </dsp:txXfrm>
    </dsp:sp>
    <dsp:sp modelId="{54204D16-2667-AC45-8F40-C19AFE685E61}">
      <dsp:nvSpPr>
        <dsp:cNvPr id="0" name=""/>
        <dsp:cNvSpPr/>
      </dsp:nvSpPr>
      <dsp:spPr>
        <a:xfrm>
          <a:off x="280352" y="1331240"/>
          <a:ext cx="3924935" cy="649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353" tIns="0" rIns="148353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Step-by-Step Approach to Crafting an Effective Argument</a:t>
          </a:r>
          <a:endParaRPr lang="en-US" sz="2200" kern="1200"/>
        </a:p>
      </dsp:txBody>
      <dsp:txXfrm>
        <a:off x="312055" y="1362943"/>
        <a:ext cx="3861529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1E05C-059B-234C-B250-B893C4168B90}">
      <dsp:nvSpPr>
        <dsp:cNvPr id="0" name=""/>
        <dsp:cNvSpPr/>
      </dsp:nvSpPr>
      <dsp:spPr>
        <a:xfrm>
          <a:off x="2551105" y="609258"/>
          <a:ext cx="4706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639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73894" y="652472"/>
        <a:ext cx="25061" cy="5012"/>
      </dsp:txXfrm>
    </dsp:sp>
    <dsp:sp modelId="{ACA9F97E-363D-1741-B633-F74D44888221}">
      <dsp:nvSpPr>
        <dsp:cNvPr id="0" name=""/>
        <dsp:cNvSpPr/>
      </dsp:nvSpPr>
      <dsp:spPr>
        <a:xfrm>
          <a:off x="373602" y="1188"/>
          <a:ext cx="2179302" cy="13075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788" tIns="112092" rIns="106788" bIns="112092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Practice active reading</a:t>
          </a:r>
          <a:endParaRPr lang="en-US" sz="2000" kern="1200"/>
        </a:p>
      </dsp:txBody>
      <dsp:txXfrm>
        <a:off x="373602" y="1188"/>
        <a:ext cx="2179302" cy="1307581"/>
      </dsp:txXfrm>
    </dsp:sp>
    <dsp:sp modelId="{D9AAC4F1-C653-CB4D-AB5D-FF6B3E8E8618}">
      <dsp:nvSpPr>
        <dsp:cNvPr id="0" name=""/>
        <dsp:cNvSpPr/>
      </dsp:nvSpPr>
      <dsp:spPr>
        <a:xfrm>
          <a:off x="1463253" y="1306969"/>
          <a:ext cx="2680542" cy="470639"/>
        </a:xfrm>
        <a:custGeom>
          <a:avLst/>
          <a:gdLst/>
          <a:ahLst/>
          <a:cxnLst/>
          <a:rect l="0" t="0" r="0" b="0"/>
          <a:pathLst>
            <a:path>
              <a:moveTo>
                <a:pt x="2680542" y="0"/>
              </a:moveTo>
              <a:lnTo>
                <a:pt x="2680542" y="252419"/>
              </a:lnTo>
              <a:lnTo>
                <a:pt x="0" y="252419"/>
              </a:lnTo>
              <a:lnTo>
                <a:pt x="0" y="470639"/>
              </a:lnTo>
            </a:path>
          </a:pathLst>
        </a:custGeom>
        <a:noFill/>
        <a:ln w="6350" cap="flat" cmpd="sng" algn="ctr">
          <a:solidFill>
            <a:schemeClr val="accent2">
              <a:hueOff val="-2587972"/>
              <a:satOff val="11465"/>
              <a:lumOff val="-42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35349" y="1539783"/>
        <a:ext cx="136350" cy="5012"/>
      </dsp:txXfrm>
    </dsp:sp>
    <dsp:sp modelId="{098B77CC-E237-BC41-9C48-C01C4A8304AC}">
      <dsp:nvSpPr>
        <dsp:cNvPr id="0" name=""/>
        <dsp:cNvSpPr/>
      </dsp:nvSpPr>
      <dsp:spPr>
        <a:xfrm>
          <a:off x="3054144" y="1188"/>
          <a:ext cx="2179302" cy="1307581"/>
        </a:xfrm>
        <a:prstGeom prst="rect">
          <a:avLst/>
        </a:prstGeom>
        <a:gradFill rotWithShape="0">
          <a:gsLst>
            <a:gs pos="0">
              <a:schemeClr val="accent2">
                <a:hueOff val="-2070378"/>
                <a:satOff val="9172"/>
                <a:lumOff val="-337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070378"/>
                <a:satOff val="9172"/>
                <a:lumOff val="-337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070378"/>
                <a:satOff val="9172"/>
                <a:lumOff val="-337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788" tIns="112092" rIns="106788" bIns="112092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Engage with the text and take notes while reading</a:t>
          </a:r>
          <a:endParaRPr lang="en-US" sz="2000" kern="1200"/>
        </a:p>
      </dsp:txBody>
      <dsp:txXfrm>
        <a:off x="3054144" y="1188"/>
        <a:ext cx="2179302" cy="1307581"/>
      </dsp:txXfrm>
    </dsp:sp>
    <dsp:sp modelId="{C1AA38B6-6F34-CC4D-873C-8FE72A928034}">
      <dsp:nvSpPr>
        <dsp:cNvPr id="0" name=""/>
        <dsp:cNvSpPr/>
      </dsp:nvSpPr>
      <dsp:spPr>
        <a:xfrm>
          <a:off x="2551105" y="2418080"/>
          <a:ext cx="4706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639" y="45720"/>
              </a:lnTo>
            </a:path>
          </a:pathLst>
        </a:custGeom>
        <a:noFill/>
        <a:ln w="6350" cap="flat" cmpd="sng" algn="ctr">
          <a:solidFill>
            <a:schemeClr val="accent2">
              <a:hueOff val="-5175945"/>
              <a:satOff val="22930"/>
              <a:lumOff val="-843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73894" y="2461293"/>
        <a:ext cx="25061" cy="5012"/>
      </dsp:txXfrm>
    </dsp:sp>
    <dsp:sp modelId="{2FE5A205-0EF1-B44B-9EC0-0A0C65B4F0CC}">
      <dsp:nvSpPr>
        <dsp:cNvPr id="0" name=""/>
        <dsp:cNvSpPr/>
      </dsp:nvSpPr>
      <dsp:spPr>
        <a:xfrm>
          <a:off x="373602" y="1810009"/>
          <a:ext cx="2179302" cy="1307581"/>
        </a:xfrm>
        <a:prstGeom prst="rect">
          <a:avLst/>
        </a:prstGeom>
        <a:gradFill rotWithShape="0">
          <a:gsLst>
            <a:gs pos="0">
              <a:schemeClr val="accent2">
                <a:hueOff val="-4140756"/>
                <a:satOff val="18344"/>
                <a:lumOff val="-67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140756"/>
                <a:satOff val="18344"/>
                <a:lumOff val="-67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140756"/>
                <a:satOff val="18344"/>
                <a:lumOff val="-67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788" tIns="112092" rIns="106788" bIns="112092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2. Plan your essay</a:t>
          </a:r>
          <a:endParaRPr lang="en-US" sz="2000" kern="1200"/>
        </a:p>
      </dsp:txBody>
      <dsp:txXfrm>
        <a:off x="373602" y="1810009"/>
        <a:ext cx="2179302" cy="1307581"/>
      </dsp:txXfrm>
    </dsp:sp>
    <dsp:sp modelId="{B37C1796-9537-BC4A-B643-1CB7718D4E47}">
      <dsp:nvSpPr>
        <dsp:cNvPr id="0" name=""/>
        <dsp:cNvSpPr/>
      </dsp:nvSpPr>
      <dsp:spPr>
        <a:xfrm>
          <a:off x="1463253" y="3115790"/>
          <a:ext cx="2680542" cy="470639"/>
        </a:xfrm>
        <a:custGeom>
          <a:avLst/>
          <a:gdLst/>
          <a:ahLst/>
          <a:cxnLst/>
          <a:rect l="0" t="0" r="0" b="0"/>
          <a:pathLst>
            <a:path>
              <a:moveTo>
                <a:pt x="2680542" y="0"/>
              </a:moveTo>
              <a:lnTo>
                <a:pt x="2680542" y="252419"/>
              </a:lnTo>
              <a:lnTo>
                <a:pt x="0" y="252419"/>
              </a:lnTo>
              <a:lnTo>
                <a:pt x="0" y="470639"/>
              </a:lnTo>
            </a:path>
          </a:pathLst>
        </a:custGeom>
        <a:noFill/>
        <a:ln w="6350" cap="flat" cmpd="sng" algn="ctr">
          <a:solidFill>
            <a:schemeClr val="accent2">
              <a:hueOff val="-7763917"/>
              <a:satOff val="34394"/>
              <a:lumOff val="-1264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35349" y="3348604"/>
        <a:ext cx="136350" cy="5012"/>
      </dsp:txXfrm>
    </dsp:sp>
    <dsp:sp modelId="{A432B902-C4C0-474E-9529-56E0F2BB648C}">
      <dsp:nvSpPr>
        <dsp:cNvPr id="0" name=""/>
        <dsp:cNvSpPr/>
      </dsp:nvSpPr>
      <dsp:spPr>
        <a:xfrm>
          <a:off x="3054144" y="1810009"/>
          <a:ext cx="2179302" cy="1307581"/>
        </a:xfrm>
        <a:prstGeom prst="rect">
          <a:avLst/>
        </a:prstGeom>
        <a:gradFill rotWithShape="0">
          <a:gsLst>
            <a:gs pos="0">
              <a:schemeClr val="accent2">
                <a:hueOff val="-6211134"/>
                <a:satOff val="27515"/>
                <a:lumOff val="-101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211134"/>
                <a:satOff val="27515"/>
                <a:lumOff val="-101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211134"/>
                <a:satOff val="27515"/>
                <a:lumOff val="-101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788" tIns="112092" rIns="106788" bIns="112092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Create an outline and structure your essay before writing</a:t>
          </a:r>
          <a:endParaRPr lang="en-US" sz="2000" kern="1200"/>
        </a:p>
      </dsp:txBody>
      <dsp:txXfrm>
        <a:off x="3054144" y="1810009"/>
        <a:ext cx="2179302" cy="1307581"/>
      </dsp:txXfrm>
    </dsp:sp>
    <dsp:sp modelId="{0045A777-38D3-CC47-B76F-425058E42FF4}">
      <dsp:nvSpPr>
        <dsp:cNvPr id="0" name=""/>
        <dsp:cNvSpPr/>
      </dsp:nvSpPr>
      <dsp:spPr>
        <a:xfrm>
          <a:off x="2551105" y="4226901"/>
          <a:ext cx="4706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639" y="45720"/>
              </a:lnTo>
            </a:path>
          </a:pathLst>
        </a:custGeom>
        <a:noFill/>
        <a:ln w="6350" cap="flat" cmpd="sng" algn="ctr">
          <a:solidFill>
            <a:schemeClr val="accent2">
              <a:hueOff val="-10351890"/>
              <a:satOff val="45859"/>
              <a:lumOff val="-1686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73894" y="4270114"/>
        <a:ext cx="25061" cy="5012"/>
      </dsp:txXfrm>
    </dsp:sp>
    <dsp:sp modelId="{FB647B41-DE57-9B4F-9698-19B6C410475E}">
      <dsp:nvSpPr>
        <dsp:cNvPr id="0" name=""/>
        <dsp:cNvSpPr/>
      </dsp:nvSpPr>
      <dsp:spPr>
        <a:xfrm>
          <a:off x="373602" y="3618830"/>
          <a:ext cx="2179302" cy="1307581"/>
        </a:xfrm>
        <a:prstGeom prst="rect">
          <a:avLst/>
        </a:prstGeom>
        <a:gradFill rotWithShape="0">
          <a:gsLst>
            <a:gs pos="0">
              <a:schemeClr val="accent2">
                <a:hueOff val="-8281512"/>
                <a:satOff val="36687"/>
                <a:lumOff val="-1349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281512"/>
                <a:satOff val="36687"/>
                <a:lumOff val="-1349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281512"/>
                <a:satOff val="36687"/>
                <a:lumOff val="-1349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788" tIns="112092" rIns="106788" bIns="112092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3. Edit and revise your work</a:t>
          </a:r>
          <a:endParaRPr lang="en-US" sz="2000" kern="1200"/>
        </a:p>
      </dsp:txBody>
      <dsp:txXfrm>
        <a:off x="373602" y="3618830"/>
        <a:ext cx="2179302" cy="1307581"/>
      </dsp:txXfrm>
    </dsp:sp>
    <dsp:sp modelId="{14E1B0D9-B68E-EA4F-9749-19F8955524E7}">
      <dsp:nvSpPr>
        <dsp:cNvPr id="0" name=""/>
        <dsp:cNvSpPr/>
      </dsp:nvSpPr>
      <dsp:spPr>
        <a:xfrm>
          <a:off x="3054144" y="3618830"/>
          <a:ext cx="2179302" cy="1307581"/>
        </a:xfrm>
        <a:prstGeom prst="rect">
          <a:avLst/>
        </a:prstGeom>
        <a:gradFill rotWithShape="0">
          <a:gsLst>
            <a:gs pos="0">
              <a:schemeClr val="accent2">
                <a:hueOff val="-10351890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90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90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788" tIns="112092" rIns="106788" bIns="112092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Proofread your essay for clarity, grammar, and coherence</a:t>
          </a:r>
          <a:endParaRPr lang="en-US" sz="2000" kern="1200"/>
        </a:p>
      </dsp:txBody>
      <dsp:txXfrm>
        <a:off x="3054144" y="3618830"/>
        <a:ext cx="2179302" cy="1307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39863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17957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80395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32955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071957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15471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0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36690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39054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Q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41931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Q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9687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2A5D074-320D-8A42-8432-150212C872FE}" type="datetimeFigureOut">
              <a:rPr lang="en-QA" smtClean="0"/>
              <a:t>22/10/2023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255206F-6365-5349-A8B9-D94CCCAC3F71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27368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9A04D2-48CF-8988-4039-7D03DB2E27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702DDB-DA0F-C081-02F0-406BBE4F4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noFill/>
          <a:ln w="38100" cap="sq">
            <a:solidFill>
              <a:schemeClr val="tx1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n-US" b="0" i="0">
                <a:solidFill>
                  <a:schemeClr val="tx1"/>
                </a:solidFill>
                <a:effectLst/>
                <a:latin typeface="Inter"/>
              </a:rPr>
              <a:t>Introduction to Argumentative Writing</a:t>
            </a:r>
            <a:endParaRPr lang="en-QA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899109-29F5-70F6-890E-BA963D0E1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>
            <a:normAutofit/>
          </a:bodyPr>
          <a:lstStyle/>
          <a:p>
            <a:r>
              <a:rPr lang="en-US" b="0" i="0">
                <a:solidFill>
                  <a:schemeClr val="tx1"/>
                </a:solidFill>
                <a:effectLst/>
                <a:latin typeface="Inter"/>
              </a:rPr>
              <a:t>A Comprehensive Guide to Building Strong Writing Skills</a:t>
            </a:r>
          </a:p>
          <a:p>
            <a:endParaRPr lang="en-US" b="0" i="0">
              <a:solidFill>
                <a:schemeClr val="tx1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29462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030F53-B6A2-4A2A-0589-4F16E8FD6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400" b="0" i="0">
                <a:solidFill>
                  <a:schemeClr val="bg1"/>
                </a:solidFill>
                <a:effectLst/>
                <a:latin typeface="Inter"/>
              </a:rPr>
              <a:t>The Importance of Argumentative Writing</a:t>
            </a:r>
            <a:endParaRPr lang="en-QA" sz="240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5E247C5-1863-77CF-1E03-EAC2B49068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973621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300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84E5AE-E43E-C577-162C-CB1E79C5E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b="0" i="0">
                <a:effectLst/>
                <a:latin typeface="Inter"/>
              </a:rPr>
              <a:t>Building a Strong Foundation in Argumentative Writing</a:t>
            </a:r>
            <a:endParaRPr lang="en-QA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71EF074F-B509-ED5C-9BE2-4296971B6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400" b="1" i="0" dirty="0">
                <a:solidFill>
                  <a:srgbClr val="404040"/>
                </a:solidFill>
                <a:effectLst/>
                <a:latin typeface="Inter"/>
              </a:rPr>
              <a:t>1. Understand the topic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404040"/>
                </a:solidFill>
                <a:latin typeface="Söhne"/>
              </a:rPr>
              <a:t>H</a:t>
            </a:r>
            <a:r>
              <a:rPr lang="en-US" sz="1400" b="0" i="0" dirty="0">
                <a:solidFill>
                  <a:srgbClr val="404040"/>
                </a:solidFill>
                <a:effectLst/>
                <a:latin typeface="Söhne"/>
              </a:rPr>
              <a:t>ave a grasp of the key concepts, facts, and issues related to that particular subject.</a:t>
            </a:r>
            <a:endParaRPr lang="en-US" sz="1400" b="1" i="0" dirty="0">
              <a:solidFill>
                <a:srgbClr val="404040"/>
              </a:solidFill>
              <a:effectLst/>
              <a:latin typeface="Inter"/>
            </a:endParaRP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rgbClr val="404040"/>
              </a:solidFill>
              <a:latin typeface="Int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b="1" i="0" dirty="0">
                <a:solidFill>
                  <a:srgbClr val="404040"/>
                </a:solidFill>
                <a:effectLst/>
                <a:latin typeface="Inter"/>
              </a:rPr>
              <a:t>2. Identify the target audience</a:t>
            </a:r>
          </a:p>
          <a:p>
            <a:pPr>
              <a:lnSpc>
                <a:spcPct val="90000"/>
              </a:lnSpc>
            </a:pPr>
            <a:r>
              <a:rPr lang="en-US" sz="1400" b="0" i="0" dirty="0">
                <a:solidFill>
                  <a:srgbClr val="404040"/>
                </a:solidFill>
                <a:effectLst/>
                <a:latin typeface="Inter"/>
              </a:rPr>
              <a:t>Knowing who the argument is intended for helps tailor the writing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b="1" dirty="0">
              <a:solidFill>
                <a:srgbClr val="404040"/>
              </a:solidFill>
              <a:latin typeface="Int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b="1" i="0" dirty="0">
                <a:solidFill>
                  <a:srgbClr val="404040"/>
                </a:solidFill>
                <a:effectLst/>
                <a:latin typeface="Inter"/>
              </a:rPr>
              <a:t>3. Develop a clear thesis statement</a:t>
            </a:r>
          </a:p>
          <a:p>
            <a:pPr>
              <a:lnSpc>
                <a:spcPct val="90000"/>
              </a:lnSpc>
            </a:pPr>
            <a:r>
              <a:rPr lang="en-US" sz="1400" b="0" i="0" dirty="0">
                <a:solidFill>
                  <a:srgbClr val="404040"/>
                </a:solidFill>
                <a:effectLst/>
                <a:latin typeface="Inter"/>
              </a:rPr>
              <a:t>A concise statement that presents the main argument of the essay</a:t>
            </a: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rgbClr val="404040"/>
              </a:solidFill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1790285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7C387-4127-3D1D-C45D-9DE416443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  <a:prstGeom prst="ellipse">
            <a:avLst/>
          </a:prstGeom>
        </p:spPr>
        <p:txBody>
          <a:bodyPr>
            <a:normAutofit/>
          </a:bodyPr>
          <a:lstStyle/>
          <a:p>
            <a:r>
              <a:rPr lang="en-US" sz="1500" b="0" i="0">
                <a:effectLst/>
                <a:latin typeface="Inter"/>
              </a:rPr>
              <a:t>Mastering the Basics of Argumentative Writing</a:t>
            </a:r>
            <a:endParaRPr lang="en-QA" sz="1500"/>
          </a:p>
        </p:txBody>
      </p:sp>
      <p:pic>
        <p:nvPicPr>
          <p:cNvPr id="14" name="Picture 13" descr="Many question marks on black background">
            <a:extLst>
              <a:ext uri="{FF2B5EF4-FFF2-40B4-BE49-F238E27FC236}">
                <a16:creationId xmlns:a16="http://schemas.microsoft.com/office/drawing/2014/main" id="{B57E040A-A2D6-0935-05AB-146113C8C3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860" r="2" b="2"/>
          <a:stretch/>
        </p:blipFill>
        <p:spPr>
          <a:xfrm>
            <a:off x="20" y="10"/>
            <a:ext cx="6086621" cy="6857990"/>
          </a:xfrm>
          <a:prstGeom prst="rect">
            <a:avLst/>
          </a:prstGeom>
        </p:spPr>
      </p:pic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7EC6F0D-42C7-DA5A-EE5F-F6CF0C5E2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672" y="2640692"/>
            <a:ext cx="4486656" cy="325525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500" b="0" i="0" dirty="0">
                <a:effectLst/>
                <a:latin typeface="Inter"/>
              </a:rPr>
              <a:t>Key Components for a Well-Structured Essay</a:t>
            </a:r>
          </a:p>
          <a:p>
            <a:pPr marL="0" indent="0">
              <a:lnSpc>
                <a:spcPct val="90000"/>
              </a:lnSpc>
              <a:buNone/>
            </a:pPr>
            <a:endParaRPr lang="en-US" sz="1500" dirty="0">
              <a:latin typeface="Int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500" b="1" i="0" dirty="0">
                <a:effectLst/>
                <a:latin typeface="Inter"/>
              </a:rPr>
              <a:t>1.Introduction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b="0" i="0" dirty="0">
                <a:effectLst/>
                <a:latin typeface="Inter"/>
              </a:rPr>
              <a:t>Sets the context and presents the thesis statement</a:t>
            </a:r>
            <a:endParaRPr lang="en-US" sz="1500" b="1" dirty="0">
              <a:latin typeface="Int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500" b="1" i="0" dirty="0">
                <a:effectLst/>
                <a:latin typeface="Inter"/>
              </a:rPr>
              <a:t>2. Body paragraphs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b="0" i="0" dirty="0">
                <a:effectLst/>
                <a:latin typeface="Inter"/>
              </a:rPr>
              <a:t>Presents supporting evidence and counterarguments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b="1" i="0" dirty="0">
                <a:effectLst/>
                <a:latin typeface="Inter"/>
              </a:rPr>
              <a:t>3. Conclusion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b="0" i="0" dirty="0">
                <a:effectLst/>
                <a:latin typeface="Inter"/>
              </a:rPr>
              <a:t>Summarizes the main points and restates the thesis</a:t>
            </a:r>
          </a:p>
          <a:p>
            <a:pPr marL="0" indent="0">
              <a:lnSpc>
                <a:spcPct val="90000"/>
              </a:lnSpc>
              <a:buNone/>
            </a:pPr>
            <a:endParaRPr lang="en-QA" sz="1500" dirty="0"/>
          </a:p>
        </p:txBody>
      </p:sp>
    </p:spTree>
    <p:extLst>
      <p:ext uri="{BB962C8B-B14F-4D97-AF65-F5344CB8AC3E}">
        <p14:creationId xmlns:p14="http://schemas.microsoft.com/office/powerpoint/2010/main" val="411245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9AFA73-1586-BFA1-3294-06E774EA1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200" b="0" i="0">
                <a:solidFill>
                  <a:schemeClr val="bg1"/>
                </a:solidFill>
                <a:effectLst/>
                <a:latin typeface="Inter"/>
              </a:rPr>
              <a:t>A Beginner's Guide to Argumentative Writing</a:t>
            </a:r>
            <a:endParaRPr lang="en-QA" sz="22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951A02-903F-6407-ED12-FFFE7EE868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00878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2434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CCA8-5DB1-32F5-0CF5-8B5DFC44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78776"/>
            <a:ext cx="4486656" cy="1174991"/>
          </a:xfrm>
        </p:spPr>
        <p:txBody>
          <a:bodyPr>
            <a:normAutofit/>
          </a:bodyPr>
          <a:lstStyle/>
          <a:p>
            <a:r>
              <a:rPr lang="en-US" sz="1900" b="0" i="0">
                <a:effectLst/>
                <a:latin typeface="Inter"/>
              </a:rPr>
              <a:t>Enhancing Critical Thinking through Argumentative Writing</a:t>
            </a:r>
            <a:endParaRPr lang="en-QA" sz="190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B972109-3FB9-8765-CB97-520BA4FDF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640692"/>
            <a:ext cx="4486656" cy="325525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400" b="0" i="0" dirty="0">
                <a:effectLst/>
                <a:latin typeface="Inter"/>
              </a:rPr>
              <a:t>Promoting Analytical and Evaluative Skills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b="0" i="0" dirty="0">
              <a:effectLst/>
              <a:latin typeface="Int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b="1" i="0" dirty="0">
                <a:effectLst/>
                <a:latin typeface="Inter"/>
              </a:rPr>
              <a:t>1.Analyze information critically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b="0" i="0" dirty="0">
                <a:effectLst/>
                <a:latin typeface="Inter"/>
              </a:rPr>
              <a:t>Evaluate the credibility and relevance of sources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b="1" dirty="0">
              <a:latin typeface="Int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b="1" i="0" dirty="0">
                <a:effectLst/>
                <a:latin typeface="Söhne"/>
              </a:rPr>
              <a:t>2.Spot errors in thinking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b="0" i="0" dirty="0">
                <a:effectLst/>
                <a:latin typeface="Inter"/>
              </a:rPr>
              <a:t>Recognize flawed arguments and reasoning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b="0" i="0" dirty="0">
              <a:effectLst/>
              <a:latin typeface="Int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b="1" i="0" dirty="0">
                <a:effectLst/>
                <a:latin typeface="Inter"/>
              </a:rPr>
              <a:t>3. Develop a balanced perspective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b="0" i="0" dirty="0">
                <a:effectLst/>
                <a:latin typeface="Inter"/>
              </a:rPr>
              <a:t>Consider multiple viewpoints and weigh the evidence</a:t>
            </a:r>
          </a:p>
          <a:p>
            <a:pPr marL="0" indent="0">
              <a:lnSpc>
                <a:spcPct val="90000"/>
              </a:lnSpc>
              <a:buNone/>
            </a:pPr>
            <a:endParaRPr lang="en-QA" sz="1400" b="1" dirty="0"/>
          </a:p>
        </p:txBody>
      </p:sp>
      <p:pic>
        <p:nvPicPr>
          <p:cNvPr id="5" name="Picture 4" descr="White bulbs with a yellow one standing out">
            <a:extLst>
              <a:ext uri="{FF2B5EF4-FFF2-40B4-BE49-F238E27FC236}">
                <a16:creationId xmlns:a16="http://schemas.microsoft.com/office/drawing/2014/main" id="{7DD41FA2-3B43-F8CF-3D72-5461EE9D66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398" r="28268" b="-1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91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4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4465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B963A-F0AF-B905-927A-48F41E746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643467"/>
            <a:ext cx="6242719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b="0" i="0">
                <a:solidFill>
                  <a:schemeClr val="bg1"/>
                </a:solidFill>
                <a:effectLst/>
                <a:latin typeface="Inter"/>
              </a:rPr>
              <a:t>Strategies for Crafting Compelling Arguments</a:t>
            </a:r>
            <a:endParaRPr lang="en-QA">
              <a:solidFill>
                <a:schemeClr val="bg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4DFC4A4-05DF-0D3D-3BDC-E25FB6D7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2638044"/>
            <a:ext cx="6242715" cy="341562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500" b="1" i="0">
                <a:solidFill>
                  <a:schemeClr val="bg1"/>
                </a:solidFill>
                <a:effectLst/>
                <a:latin typeface="Inter"/>
              </a:rPr>
              <a:t>Techniques to Strengthen Your Writing</a:t>
            </a:r>
          </a:p>
          <a:p>
            <a:pPr marL="0" indent="0">
              <a:lnSpc>
                <a:spcPct val="90000"/>
              </a:lnSpc>
              <a:buNone/>
            </a:pPr>
            <a:endParaRPr lang="en-US" sz="1500" b="1" i="0">
              <a:solidFill>
                <a:schemeClr val="bg1"/>
              </a:solidFill>
              <a:effectLst/>
              <a:latin typeface="Int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500" b="1" i="0">
                <a:solidFill>
                  <a:schemeClr val="bg1"/>
                </a:solidFill>
                <a:effectLst/>
                <a:latin typeface="Inter"/>
              </a:rPr>
              <a:t>1. Use persuasive language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b="0" i="0">
                <a:solidFill>
                  <a:schemeClr val="bg1"/>
                </a:solidFill>
                <a:effectLst/>
                <a:latin typeface="Inter"/>
              </a:rPr>
              <a:t>Employ strong and compelling language to convince the audience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b="1" i="0">
                <a:solidFill>
                  <a:schemeClr val="bg1"/>
                </a:solidFill>
                <a:effectLst/>
                <a:latin typeface="Inter"/>
              </a:rPr>
              <a:t>2.Provide evidence and examples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b="0" i="0">
                <a:solidFill>
                  <a:schemeClr val="bg1"/>
                </a:solidFill>
                <a:effectLst/>
                <a:latin typeface="Inter"/>
              </a:rPr>
              <a:t>Support your claims with relevant evidence and real-world examples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>
                <a:solidFill>
                  <a:schemeClr val="bg1"/>
                </a:solidFill>
                <a:latin typeface="Inter"/>
              </a:rPr>
              <a:t>3.</a:t>
            </a:r>
            <a:r>
              <a:rPr lang="en-US" sz="1500" b="1" i="0">
                <a:solidFill>
                  <a:schemeClr val="bg1"/>
                </a:solidFill>
                <a:effectLst/>
                <a:latin typeface="Inter"/>
              </a:rPr>
              <a:t>Anticipate and address counterarguments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b="0" i="0">
                <a:solidFill>
                  <a:schemeClr val="bg1"/>
                </a:solidFill>
                <a:effectLst/>
                <a:latin typeface="Inter"/>
              </a:rPr>
              <a:t>Acknowledge opposing viewpoints and refute them effectively</a:t>
            </a:r>
            <a:endParaRPr lang="en-US" sz="1500" i="0">
              <a:solidFill>
                <a:schemeClr val="bg1"/>
              </a:solidFill>
              <a:effectLst/>
              <a:latin typeface="Inter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500" b="1" i="0">
                <a:solidFill>
                  <a:schemeClr val="bg1"/>
                </a:solidFill>
                <a:effectLst/>
                <a:latin typeface="Inter"/>
              </a:rPr>
              <a:t>4.Structure your essay effectively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b="0" i="0">
                <a:solidFill>
                  <a:schemeClr val="bg1"/>
                </a:solidFill>
                <a:effectLst/>
                <a:latin typeface="Inter"/>
              </a:rPr>
              <a:t>Organize your thoughts and arguments in a logical and coherent manner</a:t>
            </a:r>
          </a:p>
          <a:p>
            <a:pPr marL="0" indent="0">
              <a:lnSpc>
                <a:spcPct val="90000"/>
              </a:lnSpc>
              <a:buNone/>
            </a:pPr>
            <a:endParaRPr lang="en-US" sz="1500" b="1">
              <a:solidFill>
                <a:schemeClr val="bg1"/>
              </a:solidFill>
              <a:latin typeface="Inter"/>
            </a:endParaRPr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DB6F857B-97A4-7F65-FB1F-86A6B011FD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529" r="4537"/>
          <a:stretch/>
        </p:blipFill>
        <p:spPr>
          <a:xfrm>
            <a:off x="8119870" y="804243"/>
            <a:ext cx="3428662" cy="504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8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C9F39-B5D5-D3F3-8D88-E603BED02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000" b="0" i="0">
                <a:solidFill>
                  <a:schemeClr val="bg1"/>
                </a:solidFill>
                <a:effectLst/>
                <a:latin typeface="Inter"/>
              </a:rPr>
              <a:t>Tips and Tricks for Successful Argumentative Writing</a:t>
            </a:r>
            <a:endParaRPr lang="en-QA" sz="2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2F374B-ED12-C892-173A-83962D04C2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298660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4008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35E3ECC-E4BB-4015-8926-0A0F9D209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7702" cy="6858000"/>
          </a:xfrm>
          <a:prstGeom prst="rect">
            <a:avLst/>
          </a:prstGeom>
          <a:solidFill>
            <a:srgbClr val="7765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DD2576-680C-F36E-DF96-7E9F3B16B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804334"/>
            <a:ext cx="5959975" cy="4681214"/>
          </a:xfrm>
          <a:noFill/>
          <a:ln>
            <a:noFill/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pPr algn="r"/>
            <a:r>
              <a:rPr lang="en-US" sz="3600" b="0" i="0" dirty="0">
                <a:solidFill>
                  <a:srgbClr val="FFFFFF"/>
                </a:solidFill>
                <a:effectLst/>
              </a:rPr>
              <a:t>Call to Action</a:t>
            </a:r>
            <a:br>
              <a:rPr lang="en-US" sz="3600" b="0" i="0" dirty="0">
                <a:solidFill>
                  <a:srgbClr val="FFFFFF"/>
                </a:solidFill>
                <a:effectLst/>
              </a:rPr>
            </a:br>
            <a:br>
              <a:rPr lang="en-US" sz="3600" b="0" i="0" dirty="0">
                <a:solidFill>
                  <a:srgbClr val="FFFFFF"/>
                </a:solidFill>
                <a:effectLst/>
              </a:rPr>
            </a:br>
            <a:r>
              <a:rPr lang="en-US" sz="3600" b="0" i="0" dirty="0">
                <a:solidFill>
                  <a:srgbClr val="FFFFFF"/>
                </a:solidFill>
                <a:effectLst/>
              </a:rPr>
              <a:t>Enhance your argumentative writing skills and unlock your potential!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11" name="Picture 10" descr="Abstract blurred public library with bookshelves">
            <a:extLst>
              <a:ext uri="{FF2B5EF4-FFF2-40B4-BE49-F238E27FC236}">
                <a16:creationId xmlns:a16="http://schemas.microsoft.com/office/drawing/2014/main" id="{5178A1A6-60D6-4C62-9FF1-7472FCFAC8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79" r="38519" b="-1"/>
          <a:stretch/>
        </p:blipFill>
        <p:spPr>
          <a:xfrm>
            <a:off x="7537702" y="10"/>
            <a:ext cx="465429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{358772A1-1509-AB44-9CED-274539C7437C}tf10001120</Template>
  <TotalTime>44</TotalTime>
  <Words>377</Words>
  <Application>Microsoft Macintosh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Gill Sans MT</vt:lpstr>
      <vt:lpstr>Inter</vt:lpstr>
      <vt:lpstr>Söhne</vt:lpstr>
      <vt:lpstr>Parcel</vt:lpstr>
      <vt:lpstr>Introduction to Argumentative Writing</vt:lpstr>
      <vt:lpstr>The Importance of Argumentative Writing</vt:lpstr>
      <vt:lpstr>Building a Strong Foundation in Argumentative Writing</vt:lpstr>
      <vt:lpstr>Mastering the Basics of Argumentative Writing</vt:lpstr>
      <vt:lpstr>A Beginner's Guide to Argumentative Writing</vt:lpstr>
      <vt:lpstr>Enhancing Critical Thinking through Argumentative Writing</vt:lpstr>
      <vt:lpstr>Strategies for Crafting Compelling Arguments</vt:lpstr>
      <vt:lpstr>Tips and Tricks for Successful Argumentative Writing</vt:lpstr>
      <vt:lpstr>Call to Action  Enhance your argumentative writing skills and unlock your potential!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Argumentative Writing</dc:title>
  <dc:creator>Shuhail Ahamed</dc:creator>
  <cp:lastModifiedBy>Shuhail Ahamed</cp:lastModifiedBy>
  <cp:revision>1</cp:revision>
  <dcterms:created xsi:type="dcterms:W3CDTF">2023-10-22T05:26:20Z</dcterms:created>
  <dcterms:modified xsi:type="dcterms:W3CDTF">2023-10-22T06:11:02Z</dcterms:modified>
</cp:coreProperties>
</file>