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en-Q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753"/>
    <p:restoredTop sz="94640"/>
  </p:normalViewPr>
  <p:slideViewPr>
    <p:cSldViewPr snapToGrid="0">
      <p:cViewPr varScale="1">
        <p:scale>
          <a:sx n="90" d="100"/>
          <a:sy n="90" d="100"/>
        </p:scale>
        <p:origin x="232" y="5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svg"/><Relationship Id="rId1" Type="http://schemas.openxmlformats.org/officeDocument/2006/relationships/image" Target="../media/image7.png"/><Relationship Id="rId6" Type="http://schemas.openxmlformats.org/officeDocument/2006/relationships/image" Target="../media/image12.svg"/><Relationship Id="rId5" Type="http://schemas.openxmlformats.org/officeDocument/2006/relationships/image" Target="../media/image11.png"/><Relationship Id="rId4" Type="http://schemas.openxmlformats.org/officeDocument/2006/relationships/image" Target="../media/image10.svg"/></Relationships>
</file>

<file path=ppt/diagrams/_rels/data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svg"/><Relationship Id="rId1" Type="http://schemas.openxmlformats.org/officeDocument/2006/relationships/image" Target="../media/image11.png"/><Relationship Id="rId6" Type="http://schemas.openxmlformats.org/officeDocument/2006/relationships/image" Target="../media/image16.svg"/><Relationship Id="rId5" Type="http://schemas.openxmlformats.org/officeDocument/2006/relationships/image" Target="../media/image15.png"/><Relationship Id="rId4" Type="http://schemas.openxmlformats.org/officeDocument/2006/relationships/image" Target="../media/image14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svg"/><Relationship Id="rId1" Type="http://schemas.openxmlformats.org/officeDocument/2006/relationships/image" Target="../media/image7.png"/><Relationship Id="rId6" Type="http://schemas.openxmlformats.org/officeDocument/2006/relationships/image" Target="../media/image12.svg"/><Relationship Id="rId5" Type="http://schemas.openxmlformats.org/officeDocument/2006/relationships/image" Target="../media/image11.png"/><Relationship Id="rId4" Type="http://schemas.openxmlformats.org/officeDocument/2006/relationships/image" Target="../media/image10.svg"/></Relationships>
</file>

<file path=ppt/diagrams/_rels/drawing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svg"/><Relationship Id="rId1" Type="http://schemas.openxmlformats.org/officeDocument/2006/relationships/image" Target="../media/image11.png"/><Relationship Id="rId6" Type="http://schemas.openxmlformats.org/officeDocument/2006/relationships/image" Target="../media/image16.svg"/><Relationship Id="rId5" Type="http://schemas.openxmlformats.org/officeDocument/2006/relationships/image" Target="../media/image15.png"/><Relationship Id="rId4" Type="http://schemas.openxmlformats.org/officeDocument/2006/relationships/image" Target="../media/image14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F04367F-D06D-468F-9F5E-9E788CA0C003}" type="doc">
      <dgm:prSet loTypeId="urn:microsoft.com/office/officeart/2018/5/layout/IconLeafLabelList" loCatId="icon" qsTypeId="urn:microsoft.com/office/officeart/2005/8/quickstyle/simple1" qsCatId="simple" csTypeId="urn:microsoft.com/office/officeart/2018/5/colors/Iconchunking_neutralbg_accent1_2" csCatId="accent1" phldr="1"/>
      <dgm:spPr/>
      <dgm:t>
        <a:bodyPr/>
        <a:lstStyle/>
        <a:p>
          <a:endParaRPr lang="en-US"/>
        </a:p>
      </dgm:t>
    </dgm:pt>
    <dgm:pt modelId="{0F0667D9-B48C-4A04-A5B4-A1D828683C33}">
      <dgm:prSet/>
      <dgm:spPr/>
      <dgm:t>
        <a:bodyPr/>
        <a:lstStyle/>
        <a:p>
          <a:pPr>
            <a:defRPr cap="all"/>
          </a:pPr>
          <a:r>
            <a:rPr lang="en-US"/>
            <a:t>Guides an audience through your reasoning process. </a:t>
          </a:r>
        </a:p>
      </dgm:t>
    </dgm:pt>
    <dgm:pt modelId="{B1D29050-B6BA-420E-90DA-7CBDFBA61E4C}" type="parTrans" cxnId="{A764966D-EF03-47C1-80F2-26798F52245E}">
      <dgm:prSet/>
      <dgm:spPr/>
      <dgm:t>
        <a:bodyPr/>
        <a:lstStyle/>
        <a:p>
          <a:endParaRPr lang="en-US"/>
        </a:p>
      </dgm:t>
    </dgm:pt>
    <dgm:pt modelId="{46F9CD95-4DC2-4DD7-BB23-619C62038C67}" type="sibTrans" cxnId="{A764966D-EF03-47C1-80F2-26798F52245E}">
      <dgm:prSet/>
      <dgm:spPr/>
      <dgm:t>
        <a:bodyPr/>
        <a:lstStyle/>
        <a:p>
          <a:endParaRPr lang="en-US"/>
        </a:p>
      </dgm:t>
    </dgm:pt>
    <dgm:pt modelId="{24588966-7955-46F0-A11A-43ECE9AF5D2D}">
      <dgm:prSet/>
      <dgm:spPr/>
      <dgm:t>
        <a:bodyPr/>
        <a:lstStyle/>
        <a:p>
          <a:pPr>
            <a:defRPr cap="all"/>
          </a:pPr>
          <a:r>
            <a:rPr lang="en-US"/>
            <a:t>Offers a clear explanation of each argued point.</a:t>
          </a:r>
        </a:p>
      </dgm:t>
    </dgm:pt>
    <dgm:pt modelId="{F308C06C-A118-4EE7-A018-A5E8CB11ABE8}" type="parTrans" cxnId="{566CE752-3450-4146-81DF-36CD24CE6652}">
      <dgm:prSet/>
      <dgm:spPr/>
      <dgm:t>
        <a:bodyPr/>
        <a:lstStyle/>
        <a:p>
          <a:endParaRPr lang="en-US"/>
        </a:p>
      </dgm:t>
    </dgm:pt>
    <dgm:pt modelId="{88E8B98D-CA7B-48A6-BC51-5E110C6B38A0}" type="sibTrans" cxnId="{566CE752-3450-4146-81DF-36CD24CE6652}">
      <dgm:prSet/>
      <dgm:spPr/>
      <dgm:t>
        <a:bodyPr/>
        <a:lstStyle/>
        <a:p>
          <a:endParaRPr lang="en-US"/>
        </a:p>
      </dgm:t>
    </dgm:pt>
    <dgm:pt modelId="{700D4FD7-4882-4CA8-941F-9252EF27DBB7}">
      <dgm:prSet/>
      <dgm:spPr/>
      <dgm:t>
        <a:bodyPr/>
        <a:lstStyle/>
        <a:p>
          <a:pPr>
            <a:defRPr cap="all"/>
          </a:pPr>
          <a:r>
            <a:rPr lang="en-US"/>
            <a:t>Demonstrates the credibility of the writer.</a:t>
          </a:r>
        </a:p>
      </dgm:t>
    </dgm:pt>
    <dgm:pt modelId="{1619E6DF-E3C5-416B-8D88-A42DF3CBF56C}" type="parTrans" cxnId="{026899CE-1D62-4AE5-9E25-50B726384F64}">
      <dgm:prSet/>
      <dgm:spPr/>
      <dgm:t>
        <a:bodyPr/>
        <a:lstStyle/>
        <a:p>
          <a:endParaRPr lang="en-US"/>
        </a:p>
      </dgm:t>
    </dgm:pt>
    <dgm:pt modelId="{343B6AAD-1E31-43E5-A332-A407A9CC553A}" type="sibTrans" cxnId="{026899CE-1D62-4AE5-9E25-50B726384F64}">
      <dgm:prSet/>
      <dgm:spPr/>
      <dgm:t>
        <a:bodyPr/>
        <a:lstStyle/>
        <a:p>
          <a:endParaRPr lang="en-US"/>
        </a:p>
      </dgm:t>
    </dgm:pt>
    <dgm:pt modelId="{C6F049BF-5E10-4897-B2FA-86759FC9AD7E}" type="pres">
      <dgm:prSet presAssocID="{6F04367F-D06D-468F-9F5E-9E788CA0C003}" presName="root" presStyleCnt="0">
        <dgm:presLayoutVars>
          <dgm:dir/>
          <dgm:resizeHandles val="exact"/>
        </dgm:presLayoutVars>
      </dgm:prSet>
      <dgm:spPr/>
    </dgm:pt>
    <dgm:pt modelId="{EB021E2F-84CC-4405-B0DF-1FC4CB9B577E}" type="pres">
      <dgm:prSet presAssocID="{0F0667D9-B48C-4A04-A5B4-A1D828683C33}" presName="compNode" presStyleCnt="0"/>
      <dgm:spPr/>
    </dgm:pt>
    <dgm:pt modelId="{3AD7EF75-0DB5-4164-B526-A5D46F92E1C3}" type="pres">
      <dgm:prSet presAssocID="{0F0667D9-B48C-4A04-A5B4-A1D828683C33}" presName="iconBgRect" presStyleLbl="bgShp" presStyleIdx="0" presStyleCnt="3"/>
      <dgm:spPr>
        <a:prstGeom prst="round2DiagRect">
          <a:avLst>
            <a:gd name="adj1" fmla="val 29727"/>
            <a:gd name="adj2" fmla="val 0"/>
          </a:avLst>
        </a:prstGeom>
      </dgm:spPr>
    </dgm:pt>
    <dgm:pt modelId="{6B2F756C-6B1C-4DDA-8993-5C13B5EEAB25}" type="pres">
      <dgm:prSet presAssocID="{0F0667D9-B48C-4A04-A5B4-A1D828683C33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arget Audience"/>
        </a:ext>
      </dgm:extLst>
    </dgm:pt>
    <dgm:pt modelId="{B1B7FBCE-2C96-4773-A9F0-CFF013ACAAA9}" type="pres">
      <dgm:prSet presAssocID="{0F0667D9-B48C-4A04-A5B4-A1D828683C33}" presName="spaceRect" presStyleCnt="0"/>
      <dgm:spPr/>
    </dgm:pt>
    <dgm:pt modelId="{33CF615E-351A-47A8-BAC9-E01F0C353289}" type="pres">
      <dgm:prSet presAssocID="{0F0667D9-B48C-4A04-A5B4-A1D828683C33}" presName="textRect" presStyleLbl="revTx" presStyleIdx="0" presStyleCnt="3">
        <dgm:presLayoutVars>
          <dgm:chMax val="1"/>
          <dgm:chPref val="1"/>
        </dgm:presLayoutVars>
      </dgm:prSet>
      <dgm:spPr/>
    </dgm:pt>
    <dgm:pt modelId="{2158EE4C-66E9-4B4D-9438-AF71322B7472}" type="pres">
      <dgm:prSet presAssocID="{46F9CD95-4DC2-4DD7-BB23-619C62038C67}" presName="sibTrans" presStyleCnt="0"/>
      <dgm:spPr/>
    </dgm:pt>
    <dgm:pt modelId="{009B1BB1-3F7F-4061-8C0C-D3097A714964}" type="pres">
      <dgm:prSet presAssocID="{24588966-7955-46F0-A11A-43ECE9AF5D2D}" presName="compNode" presStyleCnt="0"/>
      <dgm:spPr/>
    </dgm:pt>
    <dgm:pt modelId="{72D5D0C0-9B5A-4BD4-93B4-D525191D3EA5}" type="pres">
      <dgm:prSet presAssocID="{24588966-7955-46F0-A11A-43ECE9AF5D2D}" presName="iconBgRect" presStyleLbl="bgShp" presStyleIdx="1" presStyleCnt="3"/>
      <dgm:spPr>
        <a:prstGeom prst="round2DiagRect">
          <a:avLst>
            <a:gd name="adj1" fmla="val 29727"/>
            <a:gd name="adj2" fmla="val 0"/>
          </a:avLst>
        </a:prstGeom>
      </dgm:spPr>
    </dgm:pt>
    <dgm:pt modelId="{4A9FFCCF-EEC6-458A-99BF-2CA3B3F6A835}" type="pres">
      <dgm:prSet presAssocID="{24588966-7955-46F0-A11A-43ECE9AF5D2D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arget"/>
        </a:ext>
      </dgm:extLst>
    </dgm:pt>
    <dgm:pt modelId="{B0081596-88AD-4699-BA4F-B9AB25BE378F}" type="pres">
      <dgm:prSet presAssocID="{24588966-7955-46F0-A11A-43ECE9AF5D2D}" presName="spaceRect" presStyleCnt="0"/>
      <dgm:spPr/>
    </dgm:pt>
    <dgm:pt modelId="{75BF2275-BE2D-45A8-8715-A108A7BF2878}" type="pres">
      <dgm:prSet presAssocID="{24588966-7955-46F0-A11A-43ECE9AF5D2D}" presName="textRect" presStyleLbl="revTx" presStyleIdx="1" presStyleCnt="3">
        <dgm:presLayoutVars>
          <dgm:chMax val="1"/>
          <dgm:chPref val="1"/>
        </dgm:presLayoutVars>
      </dgm:prSet>
      <dgm:spPr/>
    </dgm:pt>
    <dgm:pt modelId="{EB37C2F2-B9CD-4691-8FDB-32DCB0C9F7E4}" type="pres">
      <dgm:prSet presAssocID="{88E8B98D-CA7B-48A6-BC51-5E110C6B38A0}" presName="sibTrans" presStyleCnt="0"/>
      <dgm:spPr/>
    </dgm:pt>
    <dgm:pt modelId="{B853B823-54D1-4EB7-88A2-B6E3D4663B67}" type="pres">
      <dgm:prSet presAssocID="{700D4FD7-4882-4CA8-941F-9252EF27DBB7}" presName="compNode" presStyleCnt="0"/>
      <dgm:spPr/>
    </dgm:pt>
    <dgm:pt modelId="{AC944640-B473-40D6-A1EF-DD9CFB2B0888}" type="pres">
      <dgm:prSet presAssocID="{700D4FD7-4882-4CA8-941F-9252EF27DBB7}" presName="iconBgRect" presStyleLbl="bgShp" presStyleIdx="2" presStyleCnt="3"/>
      <dgm:spPr>
        <a:prstGeom prst="round2DiagRect">
          <a:avLst>
            <a:gd name="adj1" fmla="val 29727"/>
            <a:gd name="adj2" fmla="val 0"/>
          </a:avLst>
        </a:prstGeom>
      </dgm:spPr>
    </dgm:pt>
    <dgm:pt modelId="{69FBC022-52D5-4B71-8184-1C6CAF920DB3}" type="pres">
      <dgm:prSet presAssocID="{700D4FD7-4882-4CA8-941F-9252EF27DBB7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Open Quotation Mark"/>
        </a:ext>
      </dgm:extLst>
    </dgm:pt>
    <dgm:pt modelId="{933DAE48-B5C1-46B9-A8FD-51ED6338F9CE}" type="pres">
      <dgm:prSet presAssocID="{700D4FD7-4882-4CA8-941F-9252EF27DBB7}" presName="spaceRect" presStyleCnt="0"/>
      <dgm:spPr/>
    </dgm:pt>
    <dgm:pt modelId="{FC97C23E-580E-4154-828C-96FB51BB1C61}" type="pres">
      <dgm:prSet presAssocID="{700D4FD7-4882-4CA8-941F-9252EF27DBB7}" presName="textRect" presStyleLbl="revTx" presStyleIdx="2" presStyleCnt="3">
        <dgm:presLayoutVars>
          <dgm:chMax val="1"/>
          <dgm:chPref val="1"/>
        </dgm:presLayoutVars>
      </dgm:prSet>
      <dgm:spPr/>
    </dgm:pt>
  </dgm:ptLst>
  <dgm:cxnLst>
    <dgm:cxn modelId="{4DAF1921-F7CD-432D-B158-EC2FAFCB41D1}" type="presOf" srcId="{24588966-7955-46F0-A11A-43ECE9AF5D2D}" destId="{75BF2275-BE2D-45A8-8715-A108A7BF2878}" srcOrd="0" destOrd="0" presId="urn:microsoft.com/office/officeart/2018/5/layout/IconLeafLabelList"/>
    <dgm:cxn modelId="{6FD2524A-9F70-46B3-87C5-5CDFA2A1DE7C}" type="presOf" srcId="{6F04367F-D06D-468F-9F5E-9E788CA0C003}" destId="{C6F049BF-5E10-4897-B2FA-86759FC9AD7E}" srcOrd="0" destOrd="0" presId="urn:microsoft.com/office/officeart/2018/5/layout/IconLeafLabelList"/>
    <dgm:cxn modelId="{566CE752-3450-4146-81DF-36CD24CE6652}" srcId="{6F04367F-D06D-468F-9F5E-9E788CA0C003}" destId="{24588966-7955-46F0-A11A-43ECE9AF5D2D}" srcOrd="1" destOrd="0" parTransId="{F308C06C-A118-4EE7-A018-A5E8CB11ABE8}" sibTransId="{88E8B98D-CA7B-48A6-BC51-5E110C6B38A0}"/>
    <dgm:cxn modelId="{A764966D-EF03-47C1-80F2-26798F52245E}" srcId="{6F04367F-D06D-468F-9F5E-9E788CA0C003}" destId="{0F0667D9-B48C-4A04-A5B4-A1D828683C33}" srcOrd="0" destOrd="0" parTransId="{B1D29050-B6BA-420E-90DA-7CBDFBA61E4C}" sibTransId="{46F9CD95-4DC2-4DD7-BB23-619C62038C67}"/>
    <dgm:cxn modelId="{64ADF5C8-0CF8-4D2C-826B-76775323116E}" type="presOf" srcId="{700D4FD7-4882-4CA8-941F-9252EF27DBB7}" destId="{FC97C23E-580E-4154-828C-96FB51BB1C61}" srcOrd="0" destOrd="0" presId="urn:microsoft.com/office/officeart/2018/5/layout/IconLeafLabelList"/>
    <dgm:cxn modelId="{026899CE-1D62-4AE5-9E25-50B726384F64}" srcId="{6F04367F-D06D-468F-9F5E-9E788CA0C003}" destId="{700D4FD7-4882-4CA8-941F-9252EF27DBB7}" srcOrd="2" destOrd="0" parTransId="{1619E6DF-E3C5-416B-8D88-A42DF3CBF56C}" sibTransId="{343B6AAD-1E31-43E5-A332-A407A9CC553A}"/>
    <dgm:cxn modelId="{BAB5D3E6-D839-4564-B6DA-27D32C716D25}" type="presOf" srcId="{0F0667D9-B48C-4A04-A5B4-A1D828683C33}" destId="{33CF615E-351A-47A8-BAC9-E01F0C353289}" srcOrd="0" destOrd="0" presId="urn:microsoft.com/office/officeart/2018/5/layout/IconLeafLabelList"/>
    <dgm:cxn modelId="{B503855F-F06B-4C2A-B522-F491506DCE44}" type="presParOf" srcId="{C6F049BF-5E10-4897-B2FA-86759FC9AD7E}" destId="{EB021E2F-84CC-4405-B0DF-1FC4CB9B577E}" srcOrd="0" destOrd="0" presId="urn:microsoft.com/office/officeart/2018/5/layout/IconLeafLabelList"/>
    <dgm:cxn modelId="{113119BB-B498-493C-8461-B04551395763}" type="presParOf" srcId="{EB021E2F-84CC-4405-B0DF-1FC4CB9B577E}" destId="{3AD7EF75-0DB5-4164-B526-A5D46F92E1C3}" srcOrd="0" destOrd="0" presId="urn:microsoft.com/office/officeart/2018/5/layout/IconLeafLabelList"/>
    <dgm:cxn modelId="{5A19E3A4-32E3-456A-9AD1-4794F46D1680}" type="presParOf" srcId="{EB021E2F-84CC-4405-B0DF-1FC4CB9B577E}" destId="{6B2F756C-6B1C-4DDA-8993-5C13B5EEAB25}" srcOrd="1" destOrd="0" presId="urn:microsoft.com/office/officeart/2018/5/layout/IconLeafLabelList"/>
    <dgm:cxn modelId="{1F19541B-B233-4A7F-881E-CA1F6E809FE1}" type="presParOf" srcId="{EB021E2F-84CC-4405-B0DF-1FC4CB9B577E}" destId="{B1B7FBCE-2C96-4773-A9F0-CFF013ACAAA9}" srcOrd="2" destOrd="0" presId="urn:microsoft.com/office/officeart/2018/5/layout/IconLeafLabelList"/>
    <dgm:cxn modelId="{63BC7835-B337-4B4E-8CE4-FF405CFDD890}" type="presParOf" srcId="{EB021E2F-84CC-4405-B0DF-1FC4CB9B577E}" destId="{33CF615E-351A-47A8-BAC9-E01F0C353289}" srcOrd="3" destOrd="0" presId="urn:microsoft.com/office/officeart/2018/5/layout/IconLeafLabelList"/>
    <dgm:cxn modelId="{DBCA3B73-0018-4B33-A8FC-A1AAC7FB5782}" type="presParOf" srcId="{C6F049BF-5E10-4897-B2FA-86759FC9AD7E}" destId="{2158EE4C-66E9-4B4D-9438-AF71322B7472}" srcOrd="1" destOrd="0" presId="urn:microsoft.com/office/officeart/2018/5/layout/IconLeafLabelList"/>
    <dgm:cxn modelId="{B74FD936-62EE-4A8C-A16B-25349F4D089C}" type="presParOf" srcId="{C6F049BF-5E10-4897-B2FA-86759FC9AD7E}" destId="{009B1BB1-3F7F-4061-8C0C-D3097A714964}" srcOrd="2" destOrd="0" presId="urn:microsoft.com/office/officeart/2018/5/layout/IconLeafLabelList"/>
    <dgm:cxn modelId="{33A710B5-9180-4206-BBB9-6E70D9D6739D}" type="presParOf" srcId="{009B1BB1-3F7F-4061-8C0C-D3097A714964}" destId="{72D5D0C0-9B5A-4BD4-93B4-D525191D3EA5}" srcOrd="0" destOrd="0" presId="urn:microsoft.com/office/officeart/2018/5/layout/IconLeafLabelList"/>
    <dgm:cxn modelId="{FC38160A-336E-47E7-AA30-A9918634AC2F}" type="presParOf" srcId="{009B1BB1-3F7F-4061-8C0C-D3097A714964}" destId="{4A9FFCCF-EEC6-458A-99BF-2CA3B3F6A835}" srcOrd="1" destOrd="0" presId="urn:microsoft.com/office/officeart/2018/5/layout/IconLeafLabelList"/>
    <dgm:cxn modelId="{E52EF3EC-4327-4B10-8808-8A3E937AA02C}" type="presParOf" srcId="{009B1BB1-3F7F-4061-8C0C-D3097A714964}" destId="{B0081596-88AD-4699-BA4F-B9AB25BE378F}" srcOrd="2" destOrd="0" presId="urn:microsoft.com/office/officeart/2018/5/layout/IconLeafLabelList"/>
    <dgm:cxn modelId="{F55C1E64-E43C-41C4-AE5A-D8DE3F04914A}" type="presParOf" srcId="{009B1BB1-3F7F-4061-8C0C-D3097A714964}" destId="{75BF2275-BE2D-45A8-8715-A108A7BF2878}" srcOrd="3" destOrd="0" presId="urn:microsoft.com/office/officeart/2018/5/layout/IconLeafLabelList"/>
    <dgm:cxn modelId="{1C378D03-283C-4A41-8E15-F3556CE19F9A}" type="presParOf" srcId="{C6F049BF-5E10-4897-B2FA-86759FC9AD7E}" destId="{EB37C2F2-B9CD-4691-8FDB-32DCB0C9F7E4}" srcOrd="3" destOrd="0" presId="urn:microsoft.com/office/officeart/2018/5/layout/IconLeafLabelList"/>
    <dgm:cxn modelId="{1CE33060-386F-4AA5-903D-84B534DC06E0}" type="presParOf" srcId="{C6F049BF-5E10-4897-B2FA-86759FC9AD7E}" destId="{B853B823-54D1-4EB7-88A2-B6E3D4663B67}" srcOrd="4" destOrd="0" presId="urn:microsoft.com/office/officeart/2018/5/layout/IconLeafLabelList"/>
    <dgm:cxn modelId="{138FB4C8-C643-43C7-AF7E-BDE57F831190}" type="presParOf" srcId="{B853B823-54D1-4EB7-88A2-B6E3D4663B67}" destId="{AC944640-B473-40D6-A1EF-DD9CFB2B0888}" srcOrd="0" destOrd="0" presId="urn:microsoft.com/office/officeart/2018/5/layout/IconLeafLabelList"/>
    <dgm:cxn modelId="{E6C21364-7953-40BA-BEF2-0D5224E1BE94}" type="presParOf" srcId="{B853B823-54D1-4EB7-88A2-B6E3D4663B67}" destId="{69FBC022-52D5-4B71-8184-1C6CAF920DB3}" srcOrd="1" destOrd="0" presId="urn:microsoft.com/office/officeart/2018/5/layout/IconLeafLabelList"/>
    <dgm:cxn modelId="{01021BEA-0311-409A-88AD-AD8019085150}" type="presParOf" srcId="{B853B823-54D1-4EB7-88A2-B6E3D4663B67}" destId="{933DAE48-B5C1-46B9-A8FD-51ED6338F9CE}" srcOrd="2" destOrd="0" presId="urn:microsoft.com/office/officeart/2018/5/layout/IconLeafLabelList"/>
    <dgm:cxn modelId="{D818540D-0AF1-41B9-A3E3-D4EADDA65D6C}" type="presParOf" srcId="{B853B823-54D1-4EB7-88A2-B6E3D4663B67}" destId="{FC97C23E-580E-4154-828C-96FB51BB1C61}" srcOrd="3" destOrd="0" presId="urn:microsoft.com/office/officeart/2018/5/layout/IconLeaf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9D30C54-9F80-4BF1-94B0-7EF4CEADA78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9C5D8F0B-844C-4755-A50E-BE5C1F6F63A0}">
      <dgm:prSet/>
      <dgm:spPr/>
      <dgm:t>
        <a:bodyPr/>
        <a:lstStyle/>
        <a:p>
          <a:r>
            <a:rPr lang="en-US"/>
            <a:t>personal anecdote</a:t>
          </a:r>
        </a:p>
      </dgm:t>
    </dgm:pt>
    <dgm:pt modelId="{98106DA2-253F-4AE7-B283-BFEEC3B1ACAB}" type="parTrans" cxnId="{6C6BF782-2525-4109-AE08-75D245D62D6B}">
      <dgm:prSet/>
      <dgm:spPr/>
      <dgm:t>
        <a:bodyPr/>
        <a:lstStyle/>
        <a:p>
          <a:endParaRPr lang="en-US"/>
        </a:p>
      </dgm:t>
    </dgm:pt>
    <dgm:pt modelId="{C7AB1914-DF3C-4FFB-9B70-ABEC11FE8A63}" type="sibTrans" cxnId="{6C6BF782-2525-4109-AE08-75D245D62D6B}">
      <dgm:prSet/>
      <dgm:spPr/>
      <dgm:t>
        <a:bodyPr/>
        <a:lstStyle/>
        <a:p>
          <a:endParaRPr lang="en-US"/>
        </a:p>
      </dgm:t>
    </dgm:pt>
    <dgm:pt modelId="{F7665A36-23FA-4FD3-82D3-F6FD8E88F5D8}">
      <dgm:prSet/>
      <dgm:spPr/>
      <dgm:t>
        <a:bodyPr/>
        <a:lstStyle/>
        <a:p>
          <a:r>
            <a:rPr lang="en-US"/>
            <a:t>example-real or hypothetical </a:t>
          </a:r>
        </a:p>
      </dgm:t>
    </dgm:pt>
    <dgm:pt modelId="{A4534F56-E7DB-4076-B25D-F950A9464342}" type="parTrans" cxnId="{5C1A49DE-46C2-4D1F-A534-3A6594355811}">
      <dgm:prSet/>
      <dgm:spPr/>
      <dgm:t>
        <a:bodyPr/>
        <a:lstStyle/>
        <a:p>
          <a:endParaRPr lang="en-US"/>
        </a:p>
      </dgm:t>
    </dgm:pt>
    <dgm:pt modelId="{A7375017-C601-4BA5-A28E-D1F4A136287A}" type="sibTrans" cxnId="{5C1A49DE-46C2-4D1F-A534-3A6594355811}">
      <dgm:prSet/>
      <dgm:spPr/>
      <dgm:t>
        <a:bodyPr/>
        <a:lstStyle/>
        <a:p>
          <a:endParaRPr lang="en-US"/>
        </a:p>
      </dgm:t>
    </dgm:pt>
    <dgm:pt modelId="{0A6460E1-1C04-4F80-A018-19111518D8B1}">
      <dgm:prSet/>
      <dgm:spPr/>
      <dgm:t>
        <a:bodyPr/>
        <a:lstStyle/>
        <a:p>
          <a:r>
            <a:rPr lang="en-US"/>
            <a:t>question </a:t>
          </a:r>
        </a:p>
      </dgm:t>
    </dgm:pt>
    <dgm:pt modelId="{F4B711FD-7575-49E9-9923-7E6ACDCB8E69}" type="parTrans" cxnId="{B6E2A716-F9AA-49ED-ABEB-76BDE3BA3C74}">
      <dgm:prSet/>
      <dgm:spPr/>
      <dgm:t>
        <a:bodyPr/>
        <a:lstStyle/>
        <a:p>
          <a:endParaRPr lang="en-US"/>
        </a:p>
      </dgm:t>
    </dgm:pt>
    <dgm:pt modelId="{50197127-451F-4592-935B-89E3B47A8240}" type="sibTrans" cxnId="{B6E2A716-F9AA-49ED-ABEB-76BDE3BA3C74}">
      <dgm:prSet/>
      <dgm:spPr/>
      <dgm:t>
        <a:bodyPr/>
        <a:lstStyle/>
        <a:p>
          <a:endParaRPr lang="en-US"/>
        </a:p>
      </dgm:t>
    </dgm:pt>
    <dgm:pt modelId="{7F01E13A-0BFA-411B-B393-51EA2D2F3086}">
      <dgm:prSet/>
      <dgm:spPr/>
      <dgm:t>
        <a:bodyPr/>
        <a:lstStyle/>
        <a:p>
          <a:r>
            <a:rPr lang="en-US"/>
            <a:t>quotation</a:t>
          </a:r>
        </a:p>
      </dgm:t>
    </dgm:pt>
    <dgm:pt modelId="{1B98D496-B8F7-4D3B-86E8-8AFE3EB2BEF2}" type="parTrans" cxnId="{0BC3ED1E-D232-4075-AFDE-AD5F93B95DCE}">
      <dgm:prSet/>
      <dgm:spPr/>
      <dgm:t>
        <a:bodyPr/>
        <a:lstStyle/>
        <a:p>
          <a:endParaRPr lang="en-US"/>
        </a:p>
      </dgm:t>
    </dgm:pt>
    <dgm:pt modelId="{C994C0D0-F337-4D95-9FBC-58133DCEC85D}" type="sibTrans" cxnId="{0BC3ED1E-D232-4075-AFDE-AD5F93B95DCE}">
      <dgm:prSet/>
      <dgm:spPr/>
      <dgm:t>
        <a:bodyPr/>
        <a:lstStyle/>
        <a:p>
          <a:endParaRPr lang="en-US"/>
        </a:p>
      </dgm:t>
    </dgm:pt>
    <dgm:pt modelId="{919876FC-155F-4E3A-83F5-22E10ECD01EE}">
      <dgm:prSet/>
      <dgm:spPr/>
      <dgm:t>
        <a:bodyPr/>
        <a:lstStyle/>
        <a:p>
          <a:r>
            <a:rPr lang="en-US"/>
            <a:t>shocking statistics </a:t>
          </a:r>
        </a:p>
      </dgm:t>
    </dgm:pt>
    <dgm:pt modelId="{E2E94AF4-B57F-4950-81B6-95B2828F937D}" type="parTrans" cxnId="{17C0BBDE-584D-488C-9EA9-CBF78B8E17D3}">
      <dgm:prSet/>
      <dgm:spPr/>
      <dgm:t>
        <a:bodyPr/>
        <a:lstStyle/>
        <a:p>
          <a:endParaRPr lang="en-US"/>
        </a:p>
      </dgm:t>
    </dgm:pt>
    <dgm:pt modelId="{23580191-40FC-4630-ADF0-F1D961BE7E9A}" type="sibTrans" cxnId="{17C0BBDE-584D-488C-9EA9-CBF78B8E17D3}">
      <dgm:prSet/>
      <dgm:spPr/>
      <dgm:t>
        <a:bodyPr/>
        <a:lstStyle/>
        <a:p>
          <a:endParaRPr lang="en-US"/>
        </a:p>
      </dgm:t>
    </dgm:pt>
    <dgm:pt modelId="{23C4C4F4-6807-44B6-B80A-B869500336D5}">
      <dgm:prSet/>
      <dgm:spPr/>
      <dgm:t>
        <a:bodyPr/>
        <a:lstStyle/>
        <a:p>
          <a:r>
            <a:rPr lang="en-US"/>
            <a:t>striking image</a:t>
          </a:r>
        </a:p>
      </dgm:t>
    </dgm:pt>
    <dgm:pt modelId="{3670D0AA-32B3-40E9-9C99-2B139241194A}" type="parTrans" cxnId="{E2CAB57F-142C-4342-AAB8-BF5BD8F3D38E}">
      <dgm:prSet/>
      <dgm:spPr/>
      <dgm:t>
        <a:bodyPr/>
        <a:lstStyle/>
        <a:p>
          <a:endParaRPr lang="en-US"/>
        </a:p>
      </dgm:t>
    </dgm:pt>
    <dgm:pt modelId="{08009057-6937-4DFD-89D5-A28D66FC69EA}" type="sibTrans" cxnId="{E2CAB57F-142C-4342-AAB8-BF5BD8F3D38E}">
      <dgm:prSet/>
      <dgm:spPr/>
      <dgm:t>
        <a:bodyPr/>
        <a:lstStyle/>
        <a:p>
          <a:endParaRPr lang="en-US"/>
        </a:p>
      </dgm:t>
    </dgm:pt>
    <dgm:pt modelId="{8F93DD17-D2CC-3449-8081-1AF52F0D4ADB}" type="pres">
      <dgm:prSet presAssocID="{39D30C54-9F80-4BF1-94B0-7EF4CEADA782}" presName="linear" presStyleCnt="0">
        <dgm:presLayoutVars>
          <dgm:animLvl val="lvl"/>
          <dgm:resizeHandles val="exact"/>
        </dgm:presLayoutVars>
      </dgm:prSet>
      <dgm:spPr/>
    </dgm:pt>
    <dgm:pt modelId="{C4A1D396-A934-B446-AB94-6242AE6DA585}" type="pres">
      <dgm:prSet presAssocID="{9C5D8F0B-844C-4755-A50E-BE5C1F6F63A0}" presName="parentText" presStyleLbl="node1" presStyleIdx="0" presStyleCnt="6">
        <dgm:presLayoutVars>
          <dgm:chMax val="0"/>
          <dgm:bulletEnabled val="1"/>
        </dgm:presLayoutVars>
      </dgm:prSet>
      <dgm:spPr/>
    </dgm:pt>
    <dgm:pt modelId="{AA4EDD35-5BB2-5447-9EDD-474037C4CF04}" type="pres">
      <dgm:prSet presAssocID="{C7AB1914-DF3C-4FFB-9B70-ABEC11FE8A63}" presName="spacer" presStyleCnt="0"/>
      <dgm:spPr/>
    </dgm:pt>
    <dgm:pt modelId="{4DCBE15A-CC10-4742-8FB7-F0F15F80F6FE}" type="pres">
      <dgm:prSet presAssocID="{F7665A36-23FA-4FD3-82D3-F6FD8E88F5D8}" presName="parentText" presStyleLbl="node1" presStyleIdx="1" presStyleCnt="6">
        <dgm:presLayoutVars>
          <dgm:chMax val="0"/>
          <dgm:bulletEnabled val="1"/>
        </dgm:presLayoutVars>
      </dgm:prSet>
      <dgm:spPr/>
    </dgm:pt>
    <dgm:pt modelId="{EEF82FAC-200E-F041-8E57-53F2DA34D8C0}" type="pres">
      <dgm:prSet presAssocID="{A7375017-C601-4BA5-A28E-D1F4A136287A}" presName="spacer" presStyleCnt="0"/>
      <dgm:spPr/>
    </dgm:pt>
    <dgm:pt modelId="{6820F886-9EAF-164C-8E60-ECC043C19E01}" type="pres">
      <dgm:prSet presAssocID="{0A6460E1-1C04-4F80-A018-19111518D8B1}" presName="parentText" presStyleLbl="node1" presStyleIdx="2" presStyleCnt="6">
        <dgm:presLayoutVars>
          <dgm:chMax val="0"/>
          <dgm:bulletEnabled val="1"/>
        </dgm:presLayoutVars>
      </dgm:prSet>
      <dgm:spPr/>
    </dgm:pt>
    <dgm:pt modelId="{CA05AF0F-AE99-9943-AC8D-7D4D097F2412}" type="pres">
      <dgm:prSet presAssocID="{50197127-451F-4592-935B-89E3B47A8240}" presName="spacer" presStyleCnt="0"/>
      <dgm:spPr/>
    </dgm:pt>
    <dgm:pt modelId="{CC65A159-DD4C-C94D-9C0C-A78BECC9DC67}" type="pres">
      <dgm:prSet presAssocID="{7F01E13A-0BFA-411B-B393-51EA2D2F3086}" presName="parentText" presStyleLbl="node1" presStyleIdx="3" presStyleCnt="6">
        <dgm:presLayoutVars>
          <dgm:chMax val="0"/>
          <dgm:bulletEnabled val="1"/>
        </dgm:presLayoutVars>
      </dgm:prSet>
      <dgm:spPr/>
    </dgm:pt>
    <dgm:pt modelId="{63C1148B-F649-7842-89FD-6EDF09E7FC1F}" type="pres">
      <dgm:prSet presAssocID="{C994C0D0-F337-4D95-9FBC-58133DCEC85D}" presName="spacer" presStyleCnt="0"/>
      <dgm:spPr/>
    </dgm:pt>
    <dgm:pt modelId="{0D5B6AF4-212F-7342-BFC4-0691A14438DF}" type="pres">
      <dgm:prSet presAssocID="{919876FC-155F-4E3A-83F5-22E10ECD01EE}" presName="parentText" presStyleLbl="node1" presStyleIdx="4" presStyleCnt="6">
        <dgm:presLayoutVars>
          <dgm:chMax val="0"/>
          <dgm:bulletEnabled val="1"/>
        </dgm:presLayoutVars>
      </dgm:prSet>
      <dgm:spPr/>
    </dgm:pt>
    <dgm:pt modelId="{43864041-BCA1-8F4A-A357-8428727808C5}" type="pres">
      <dgm:prSet presAssocID="{23580191-40FC-4630-ADF0-F1D961BE7E9A}" presName="spacer" presStyleCnt="0"/>
      <dgm:spPr/>
    </dgm:pt>
    <dgm:pt modelId="{58F1F442-58B4-7B41-AFFB-38DB613301F8}" type="pres">
      <dgm:prSet presAssocID="{23C4C4F4-6807-44B6-B80A-B869500336D5}" presName="parentText" presStyleLbl="node1" presStyleIdx="5" presStyleCnt="6">
        <dgm:presLayoutVars>
          <dgm:chMax val="0"/>
          <dgm:bulletEnabled val="1"/>
        </dgm:presLayoutVars>
      </dgm:prSet>
      <dgm:spPr/>
    </dgm:pt>
  </dgm:ptLst>
  <dgm:cxnLst>
    <dgm:cxn modelId="{B6E2A716-F9AA-49ED-ABEB-76BDE3BA3C74}" srcId="{39D30C54-9F80-4BF1-94B0-7EF4CEADA782}" destId="{0A6460E1-1C04-4F80-A018-19111518D8B1}" srcOrd="2" destOrd="0" parTransId="{F4B711FD-7575-49E9-9923-7E6ACDCB8E69}" sibTransId="{50197127-451F-4592-935B-89E3B47A8240}"/>
    <dgm:cxn modelId="{0BC3ED1E-D232-4075-AFDE-AD5F93B95DCE}" srcId="{39D30C54-9F80-4BF1-94B0-7EF4CEADA782}" destId="{7F01E13A-0BFA-411B-B393-51EA2D2F3086}" srcOrd="3" destOrd="0" parTransId="{1B98D496-B8F7-4D3B-86E8-8AFE3EB2BEF2}" sibTransId="{C994C0D0-F337-4D95-9FBC-58133DCEC85D}"/>
    <dgm:cxn modelId="{2ED6D43D-900A-2949-8D9F-64E51718A2EA}" type="presOf" srcId="{9C5D8F0B-844C-4755-A50E-BE5C1F6F63A0}" destId="{C4A1D396-A934-B446-AB94-6242AE6DA585}" srcOrd="0" destOrd="0" presId="urn:microsoft.com/office/officeart/2005/8/layout/vList2"/>
    <dgm:cxn modelId="{9D8DC96C-DADB-C544-9B77-B859ABB4DC24}" type="presOf" srcId="{23C4C4F4-6807-44B6-B80A-B869500336D5}" destId="{58F1F442-58B4-7B41-AFFB-38DB613301F8}" srcOrd="0" destOrd="0" presId="urn:microsoft.com/office/officeart/2005/8/layout/vList2"/>
    <dgm:cxn modelId="{E2CAB57F-142C-4342-AAB8-BF5BD8F3D38E}" srcId="{39D30C54-9F80-4BF1-94B0-7EF4CEADA782}" destId="{23C4C4F4-6807-44B6-B80A-B869500336D5}" srcOrd="5" destOrd="0" parTransId="{3670D0AA-32B3-40E9-9C99-2B139241194A}" sibTransId="{08009057-6937-4DFD-89D5-A28D66FC69EA}"/>
    <dgm:cxn modelId="{6C6BF782-2525-4109-AE08-75D245D62D6B}" srcId="{39D30C54-9F80-4BF1-94B0-7EF4CEADA782}" destId="{9C5D8F0B-844C-4755-A50E-BE5C1F6F63A0}" srcOrd="0" destOrd="0" parTransId="{98106DA2-253F-4AE7-B283-BFEEC3B1ACAB}" sibTransId="{C7AB1914-DF3C-4FFB-9B70-ABEC11FE8A63}"/>
    <dgm:cxn modelId="{65BA018C-5FFA-AC48-BE8E-6833F99D82AB}" type="presOf" srcId="{F7665A36-23FA-4FD3-82D3-F6FD8E88F5D8}" destId="{4DCBE15A-CC10-4742-8FB7-F0F15F80F6FE}" srcOrd="0" destOrd="0" presId="urn:microsoft.com/office/officeart/2005/8/layout/vList2"/>
    <dgm:cxn modelId="{7259599D-4F2A-744C-96C1-700ADCB16CD1}" type="presOf" srcId="{919876FC-155F-4E3A-83F5-22E10ECD01EE}" destId="{0D5B6AF4-212F-7342-BFC4-0691A14438DF}" srcOrd="0" destOrd="0" presId="urn:microsoft.com/office/officeart/2005/8/layout/vList2"/>
    <dgm:cxn modelId="{989226B1-CE5D-2244-BD7F-10AB1AF78EA5}" type="presOf" srcId="{0A6460E1-1C04-4F80-A018-19111518D8B1}" destId="{6820F886-9EAF-164C-8E60-ECC043C19E01}" srcOrd="0" destOrd="0" presId="urn:microsoft.com/office/officeart/2005/8/layout/vList2"/>
    <dgm:cxn modelId="{040E7CB9-640E-B44C-AF61-358D063D74AD}" type="presOf" srcId="{39D30C54-9F80-4BF1-94B0-7EF4CEADA782}" destId="{8F93DD17-D2CC-3449-8081-1AF52F0D4ADB}" srcOrd="0" destOrd="0" presId="urn:microsoft.com/office/officeart/2005/8/layout/vList2"/>
    <dgm:cxn modelId="{4C0686C7-F7C4-904E-94E1-1036D420FE23}" type="presOf" srcId="{7F01E13A-0BFA-411B-B393-51EA2D2F3086}" destId="{CC65A159-DD4C-C94D-9C0C-A78BECC9DC67}" srcOrd="0" destOrd="0" presId="urn:microsoft.com/office/officeart/2005/8/layout/vList2"/>
    <dgm:cxn modelId="{5C1A49DE-46C2-4D1F-A534-3A6594355811}" srcId="{39D30C54-9F80-4BF1-94B0-7EF4CEADA782}" destId="{F7665A36-23FA-4FD3-82D3-F6FD8E88F5D8}" srcOrd="1" destOrd="0" parTransId="{A4534F56-E7DB-4076-B25D-F950A9464342}" sibTransId="{A7375017-C601-4BA5-A28E-D1F4A136287A}"/>
    <dgm:cxn modelId="{17C0BBDE-584D-488C-9EA9-CBF78B8E17D3}" srcId="{39D30C54-9F80-4BF1-94B0-7EF4CEADA782}" destId="{919876FC-155F-4E3A-83F5-22E10ECD01EE}" srcOrd="4" destOrd="0" parTransId="{E2E94AF4-B57F-4950-81B6-95B2828F937D}" sibTransId="{23580191-40FC-4630-ADF0-F1D961BE7E9A}"/>
    <dgm:cxn modelId="{6F44CB88-67D8-1C49-A2E8-54915FE36C89}" type="presParOf" srcId="{8F93DD17-D2CC-3449-8081-1AF52F0D4ADB}" destId="{C4A1D396-A934-B446-AB94-6242AE6DA585}" srcOrd="0" destOrd="0" presId="urn:microsoft.com/office/officeart/2005/8/layout/vList2"/>
    <dgm:cxn modelId="{741D2815-799F-A646-AD4F-DBDAAC54CB2D}" type="presParOf" srcId="{8F93DD17-D2CC-3449-8081-1AF52F0D4ADB}" destId="{AA4EDD35-5BB2-5447-9EDD-474037C4CF04}" srcOrd="1" destOrd="0" presId="urn:microsoft.com/office/officeart/2005/8/layout/vList2"/>
    <dgm:cxn modelId="{7B197522-E9FA-C348-85B3-28D123DD0AE0}" type="presParOf" srcId="{8F93DD17-D2CC-3449-8081-1AF52F0D4ADB}" destId="{4DCBE15A-CC10-4742-8FB7-F0F15F80F6FE}" srcOrd="2" destOrd="0" presId="urn:microsoft.com/office/officeart/2005/8/layout/vList2"/>
    <dgm:cxn modelId="{CE103423-6107-F34B-9567-4010F64B5CDD}" type="presParOf" srcId="{8F93DD17-D2CC-3449-8081-1AF52F0D4ADB}" destId="{EEF82FAC-200E-F041-8E57-53F2DA34D8C0}" srcOrd="3" destOrd="0" presId="urn:microsoft.com/office/officeart/2005/8/layout/vList2"/>
    <dgm:cxn modelId="{8FF49A9F-6CD2-854F-8F07-5D29EDBEC330}" type="presParOf" srcId="{8F93DD17-D2CC-3449-8081-1AF52F0D4ADB}" destId="{6820F886-9EAF-164C-8E60-ECC043C19E01}" srcOrd="4" destOrd="0" presId="urn:microsoft.com/office/officeart/2005/8/layout/vList2"/>
    <dgm:cxn modelId="{462E7B42-2B0F-CC4F-931A-51F5537CC4C6}" type="presParOf" srcId="{8F93DD17-D2CC-3449-8081-1AF52F0D4ADB}" destId="{CA05AF0F-AE99-9943-AC8D-7D4D097F2412}" srcOrd="5" destOrd="0" presId="urn:microsoft.com/office/officeart/2005/8/layout/vList2"/>
    <dgm:cxn modelId="{C563657E-378C-274C-BC41-72EEEE1966F2}" type="presParOf" srcId="{8F93DD17-D2CC-3449-8081-1AF52F0D4ADB}" destId="{CC65A159-DD4C-C94D-9C0C-A78BECC9DC67}" srcOrd="6" destOrd="0" presId="urn:microsoft.com/office/officeart/2005/8/layout/vList2"/>
    <dgm:cxn modelId="{1D8D1BD6-C5F7-9C46-BF99-3BCA6F2BD134}" type="presParOf" srcId="{8F93DD17-D2CC-3449-8081-1AF52F0D4ADB}" destId="{63C1148B-F649-7842-89FD-6EDF09E7FC1F}" srcOrd="7" destOrd="0" presId="urn:microsoft.com/office/officeart/2005/8/layout/vList2"/>
    <dgm:cxn modelId="{22A8BA6E-A974-0F4D-AAF1-4ED3647B7A7D}" type="presParOf" srcId="{8F93DD17-D2CC-3449-8081-1AF52F0D4ADB}" destId="{0D5B6AF4-212F-7342-BFC4-0691A14438DF}" srcOrd="8" destOrd="0" presId="urn:microsoft.com/office/officeart/2005/8/layout/vList2"/>
    <dgm:cxn modelId="{50EF1568-3ABF-CC4C-AE2F-37BD902E68C2}" type="presParOf" srcId="{8F93DD17-D2CC-3449-8081-1AF52F0D4ADB}" destId="{43864041-BCA1-8F4A-A357-8428727808C5}" srcOrd="9" destOrd="0" presId="urn:microsoft.com/office/officeart/2005/8/layout/vList2"/>
    <dgm:cxn modelId="{44022C36-4C23-124B-96C2-99E9DCF84F96}" type="presParOf" srcId="{8F93DD17-D2CC-3449-8081-1AF52F0D4ADB}" destId="{58F1F442-58B4-7B41-AFFB-38DB613301F8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7CA2D5E-83F1-4971-B01F-A5516BFF9641}" type="doc">
      <dgm:prSet loTypeId="urn:microsoft.com/office/officeart/2018/2/layout/IconLabel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B873E6E-19C0-47D3-9ED3-20E554AC6963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Lets the reader know the main idea of the paper </a:t>
          </a:r>
        </a:p>
      </dgm:t>
    </dgm:pt>
    <dgm:pt modelId="{B625992D-9E55-4589-A478-3486C06D6E07}" type="parTrans" cxnId="{70343F98-E6F2-400E-B303-1738C3D62B7A}">
      <dgm:prSet/>
      <dgm:spPr/>
      <dgm:t>
        <a:bodyPr/>
        <a:lstStyle/>
        <a:p>
          <a:endParaRPr lang="en-US"/>
        </a:p>
      </dgm:t>
    </dgm:pt>
    <dgm:pt modelId="{B09B34DC-92F5-4B53-8892-2B39658E292E}" type="sibTrans" cxnId="{70343F98-E6F2-400E-B303-1738C3D62B7A}">
      <dgm:prSet/>
      <dgm:spPr/>
      <dgm:t>
        <a:bodyPr/>
        <a:lstStyle/>
        <a:p>
          <a:endParaRPr lang="en-US"/>
        </a:p>
      </dgm:t>
    </dgm:pt>
    <dgm:pt modelId="{A360F9BB-E9F4-4BB7-9496-2A0C81E97172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Answers the question: “What am I trying to prove?” </a:t>
          </a:r>
        </a:p>
      </dgm:t>
    </dgm:pt>
    <dgm:pt modelId="{8A32956A-5DE6-4B35-A271-CE5F7A960D7B}" type="parTrans" cxnId="{38ACDFE8-E669-426B-99AB-220A1D613948}">
      <dgm:prSet/>
      <dgm:spPr/>
      <dgm:t>
        <a:bodyPr/>
        <a:lstStyle/>
        <a:p>
          <a:endParaRPr lang="en-US"/>
        </a:p>
      </dgm:t>
    </dgm:pt>
    <dgm:pt modelId="{AA126CFE-038B-42D5-A690-8676F953777F}" type="sibTrans" cxnId="{38ACDFE8-E669-426B-99AB-220A1D613948}">
      <dgm:prSet/>
      <dgm:spPr/>
      <dgm:t>
        <a:bodyPr/>
        <a:lstStyle/>
        <a:p>
          <a:endParaRPr lang="en-US"/>
        </a:p>
      </dgm:t>
    </dgm:pt>
    <dgm:pt modelId="{7BDD0BEB-637B-47ED-A957-C67817ACB6E0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Not a factual statement, but a claim that has to be proven throughout the paper</a:t>
          </a:r>
        </a:p>
      </dgm:t>
    </dgm:pt>
    <dgm:pt modelId="{7CA1601A-4852-40FA-AE1B-05BCFBCED1DB}" type="parTrans" cxnId="{741E9702-D5F3-4BDE-844A-83331BE942D1}">
      <dgm:prSet/>
      <dgm:spPr/>
      <dgm:t>
        <a:bodyPr/>
        <a:lstStyle/>
        <a:p>
          <a:endParaRPr lang="en-US"/>
        </a:p>
      </dgm:t>
    </dgm:pt>
    <dgm:pt modelId="{CBF0BAD3-2B0E-40EF-9520-B6A64FA39219}" type="sibTrans" cxnId="{741E9702-D5F3-4BDE-844A-83331BE942D1}">
      <dgm:prSet/>
      <dgm:spPr/>
      <dgm:t>
        <a:bodyPr/>
        <a:lstStyle/>
        <a:p>
          <a:endParaRPr lang="en-US"/>
        </a:p>
      </dgm:t>
    </dgm:pt>
    <dgm:pt modelId="{E3DA7F96-38F4-4EEA-9D1B-30D2ED19B924}" type="pres">
      <dgm:prSet presAssocID="{C7CA2D5E-83F1-4971-B01F-A5516BFF9641}" presName="root" presStyleCnt="0">
        <dgm:presLayoutVars>
          <dgm:dir/>
          <dgm:resizeHandles val="exact"/>
        </dgm:presLayoutVars>
      </dgm:prSet>
      <dgm:spPr/>
    </dgm:pt>
    <dgm:pt modelId="{09DE7A20-E4D5-42A4-A92B-B7170897D7CB}" type="pres">
      <dgm:prSet presAssocID="{AB873E6E-19C0-47D3-9ED3-20E554AC6963}" presName="compNode" presStyleCnt="0"/>
      <dgm:spPr/>
    </dgm:pt>
    <dgm:pt modelId="{CFFD402F-8359-41D2-B847-3D210FF56604}" type="pres">
      <dgm:prSet presAssocID="{AB873E6E-19C0-47D3-9ED3-20E554AC6963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Lightbulb"/>
        </a:ext>
      </dgm:extLst>
    </dgm:pt>
    <dgm:pt modelId="{6A7399BA-C27A-454E-8153-0ABC804F0C08}" type="pres">
      <dgm:prSet presAssocID="{AB873E6E-19C0-47D3-9ED3-20E554AC6963}" presName="spaceRect" presStyleCnt="0"/>
      <dgm:spPr/>
    </dgm:pt>
    <dgm:pt modelId="{84D3F75B-35A6-4ECB-AC92-018524D939E4}" type="pres">
      <dgm:prSet presAssocID="{AB873E6E-19C0-47D3-9ED3-20E554AC6963}" presName="textRect" presStyleLbl="revTx" presStyleIdx="0" presStyleCnt="3">
        <dgm:presLayoutVars>
          <dgm:chMax val="1"/>
          <dgm:chPref val="1"/>
        </dgm:presLayoutVars>
      </dgm:prSet>
      <dgm:spPr/>
    </dgm:pt>
    <dgm:pt modelId="{2C3674B6-8CA1-4184-8CFA-17B9622BFE41}" type="pres">
      <dgm:prSet presAssocID="{B09B34DC-92F5-4B53-8892-2B39658E292E}" presName="sibTrans" presStyleCnt="0"/>
      <dgm:spPr/>
    </dgm:pt>
    <dgm:pt modelId="{AF442ADD-699A-4057-BACE-14878DD4F73A}" type="pres">
      <dgm:prSet presAssocID="{A360F9BB-E9F4-4BB7-9496-2A0C81E97172}" presName="compNode" presStyleCnt="0"/>
      <dgm:spPr/>
    </dgm:pt>
    <dgm:pt modelId="{8A3344F7-4941-40C0-8BAF-677104259E83}" type="pres">
      <dgm:prSet presAssocID="{A360F9BB-E9F4-4BB7-9496-2A0C81E97172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Question mark"/>
        </a:ext>
      </dgm:extLst>
    </dgm:pt>
    <dgm:pt modelId="{99898ABA-9682-41D8-8A40-FC9947ED7DE5}" type="pres">
      <dgm:prSet presAssocID="{A360F9BB-E9F4-4BB7-9496-2A0C81E97172}" presName="spaceRect" presStyleCnt="0"/>
      <dgm:spPr/>
    </dgm:pt>
    <dgm:pt modelId="{3EF59B55-A4ED-475B-B292-32EF6D401802}" type="pres">
      <dgm:prSet presAssocID="{A360F9BB-E9F4-4BB7-9496-2A0C81E97172}" presName="textRect" presStyleLbl="revTx" presStyleIdx="1" presStyleCnt="3">
        <dgm:presLayoutVars>
          <dgm:chMax val="1"/>
          <dgm:chPref val="1"/>
        </dgm:presLayoutVars>
      </dgm:prSet>
      <dgm:spPr/>
    </dgm:pt>
    <dgm:pt modelId="{17D8BB0B-8964-487A-9732-D9E0DC7BF4D3}" type="pres">
      <dgm:prSet presAssocID="{AA126CFE-038B-42D5-A690-8676F953777F}" presName="sibTrans" presStyleCnt="0"/>
      <dgm:spPr/>
    </dgm:pt>
    <dgm:pt modelId="{B8787782-7C6A-427A-B9C6-F93D09D64D15}" type="pres">
      <dgm:prSet presAssocID="{7BDD0BEB-637B-47ED-A957-C67817ACB6E0}" presName="compNode" presStyleCnt="0"/>
      <dgm:spPr/>
    </dgm:pt>
    <dgm:pt modelId="{A2E2E354-02EF-454F-B5AE-3D873400B383}" type="pres">
      <dgm:prSet presAssocID="{7BDD0BEB-637B-47ED-A957-C67817ACB6E0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Document"/>
        </a:ext>
      </dgm:extLst>
    </dgm:pt>
    <dgm:pt modelId="{A0E1F5EE-8A14-45A2-81B6-FCA9DB3F4D52}" type="pres">
      <dgm:prSet presAssocID="{7BDD0BEB-637B-47ED-A957-C67817ACB6E0}" presName="spaceRect" presStyleCnt="0"/>
      <dgm:spPr/>
    </dgm:pt>
    <dgm:pt modelId="{08DD864E-5046-48EA-9DCB-09E19C74E213}" type="pres">
      <dgm:prSet presAssocID="{7BDD0BEB-637B-47ED-A957-C67817ACB6E0}" presName="textRect" presStyleLbl="revTx" presStyleIdx="2" presStyleCnt="3">
        <dgm:presLayoutVars>
          <dgm:chMax val="1"/>
          <dgm:chPref val="1"/>
        </dgm:presLayoutVars>
      </dgm:prSet>
      <dgm:spPr/>
    </dgm:pt>
  </dgm:ptLst>
  <dgm:cxnLst>
    <dgm:cxn modelId="{741E9702-D5F3-4BDE-844A-83331BE942D1}" srcId="{C7CA2D5E-83F1-4971-B01F-A5516BFF9641}" destId="{7BDD0BEB-637B-47ED-A957-C67817ACB6E0}" srcOrd="2" destOrd="0" parTransId="{7CA1601A-4852-40FA-AE1B-05BCFBCED1DB}" sibTransId="{CBF0BAD3-2B0E-40EF-9520-B6A64FA39219}"/>
    <dgm:cxn modelId="{75D22F3A-24C1-4FCC-8F0D-FE5791B06932}" type="presOf" srcId="{C7CA2D5E-83F1-4971-B01F-A5516BFF9641}" destId="{E3DA7F96-38F4-4EEA-9D1B-30D2ED19B924}" srcOrd="0" destOrd="0" presId="urn:microsoft.com/office/officeart/2018/2/layout/IconLabelList"/>
    <dgm:cxn modelId="{ABF5066B-CFF4-4613-88A7-A27581512B25}" type="presOf" srcId="{AB873E6E-19C0-47D3-9ED3-20E554AC6963}" destId="{84D3F75B-35A6-4ECB-AC92-018524D939E4}" srcOrd="0" destOrd="0" presId="urn:microsoft.com/office/officeart/2018/2/layout/IconLabelList"/>
    <dgm:cxn modelId="{651DDE6F-9971-480A-9A33-6D00262181E2}" type="presOf" srcId="{7BDD0BEB-637B-47ED-A957-C67817ACB6E0}" destId="{08DD864E-5046-48EA-9DCB-09E19C74E213}" srcOrd="0" destOrd="0" presId="urn:microsoft.com/office/officeart/2018/2/layout/IconLabelList"/>
    <dgm:cxn modelId="{D0131A82-6452-432F-A6E5-17B8364EA7EC}" type="presOf" srcId="{A360F9BB-E9F4-4BB7-9496-2A0C81E97172}" destId="{3EF59B55-A4ED-475B-B292-32EF6D401802}" srcOrd="0" destOrd="0" presId="urn:microsoft.com/office/officeart/2018/2/layout/IconLabelList"/>
    <dgm:cxn modelId="{70343F98-E6F2-400E-B303-1738C3D62B7A}" srcId="{C7CA2D5E-83F1-4971-B01F-A5516BFF9641}" destId="{AB873E6E-19C0-47D3-9ED3-20E554AC6963}" srcOrd="0" destOrd="0" parTransId="{B625992D-9E55-4589-A478-3486C06D6E07}" sibTransId="{B09B34DC-92F5-4B53-8892-2B39658E292E}"/>
    <dgm:cxn modelId="{38ACDFE8-E669-426B-99AB-220A1D613948}" srcId="{C7CA2D5E-83F1-4971-B01F-A5516BFF9641}" destId="{A360F9BB-E9F4-4BB7-9496-2A0C81E97172}" srcOrd="1" destOrd="0" parTransId="{8A32956A-5DE6-4B35-A271-CE5F7A960D7B}" sibTransId="{AA126CFE-038B-42D5-A690-8676F953777F}"/>
    <dgm:cxn modelId="{B5924D1D-E14B-4737-9E8B-7E7381113FCF}" type="presParOf" srcId="{E3DA7F96-38F4-4EEA-9D1B-30D2ED19B924}" destId="{09DE7A20-E4D5-42A4-A92B-B7170897D7CB}" srcOrd="0" destOrd="0" presId="urn:microsoft.com/office/officeart/2018/2/layout/IconLabelList"/>
    <dgm:cxn modelId="{322D49C5-19F6-47E1-AF14-E2CC9D022A96}" type="presParOf" srcId="{09DE7A20-E4D5-42A4-A92B-B7170897D7CB}" destId="{CFFD402F-8359-41D2-B847-3D210FF56604}" srcOrd="0" destOrd="0" presId="urn:microsoft.com/office/officeart/2018/2/layout/IconLabelList"/>
    <dgm:cxn modelId="{3015EC59-9BDD-420D-B5BB-4F09FC057EFA}" type="presParOf" srcId="{09DE7A20-E4D5-42A4-A92B-B7170897D7CB}" destId="{6A7399BA-C27A-454E-8153-0ABC804F0C08}" srcOrd="1" destOrd="0" presId="urn:microsoft.com/office/officeart/2018/2/layout/IconLabelList"/>
    <dgm:cxn modelId="{1FA824EA-AA62-45AC-9D7A-F3168E58803D}" type="presParOf" srcId="{09DE7A20-E4D5-42A4-A92B-B7170897D7CB}" destId="{84D3F75B-35A6-4ECB-AC92-018524D939E4}" srcOrd="2" destOrd="0" presId="urn:microsoft.com/office/officeart/2018/2/layout/IconLabelList"/>
    <dgm:cxn modelId="{66DE3546-90E0-4FF6-A5C9-8E8B771C399B}" type="presParOf" srcId="{E3DA7F96-38F4-4EEA-9D1B-30D2ED19B924}" destId="{2C3674B6-8CA1-4184-8CFA-17B9622BFE41}" srcOrd="1" destOrd="0" presId="urn:microsoft.com/office/officeart/2018/2/layout/IconLabelList"/>
    <dgm:cxn modelId="{081C5ACE-C0F0-4685-BF85-777F60BD5D44}" type="presParOf" srcId="{E3DA7F96-38F4-4EEA-9D1B-30D2ED19B924}" destId="{AF442ADD-699A-4057-BACE-14878DD4F73A}" srcOrd="2" destOrd="0" presId="urn:microsoft.com/office/officeart/2018/2/layout/IconLabelList"/>
    <dgm:cxn modelId="{DF1C61DC-20DA-48EF-A631-14D533149FB6}" type="presParOf" srcId="{AF442ADD-699A-4057-BACE-14878DD4F73A}" destId="{8A3344F7-4941-40C0-8BAF-677104259E83}" srcOrd="0" destOrd="0" presId="urn:microsoft.com/office/officeart/2018/2/layout/IconLabelList"/>
    <dgm:cxn modelId="{CBFF9A2F-EF83-4058-93CF-51CCF30F1E59}" type="presParOf" srcId="{AF442ADD-699A-4057-BACE-14878DD4F73A}" destId="{99898ABA-9682-41D8-8A40-FC9947ED7DE5}" srcOrd="1" destOrd="0" presId="urn:microsoft.com/office/officeart/2018/2/layout/IconLabelList"/>
    <dgm:cxn modelId="{7C7BDD01-1380-485D-89AB-5EBFE3126484}" type="presParOf" srcId="{AF442ADD-699A-4057-BACE-14878DD4F73A}" destId="{3EF59B55-A4ED-475B-B292-32EF6D401802}" srcOrd="2" destOrd="0" presId="urn:microsoft.com/office/officeart/2018/2/layout/IconLabelList"/>
    <dgm:cxn modelId="{EF49DD8B-1C01-4626-BF6D-4B3560728272}" type="presParOf" srcId="{E3DA7F96-38F4-4EEA-9D1B-30D2ED19B924}" destId="{17D8BB0B-8964-487A-9732-D9E0DC7BF4D3}" srcOrd="3" destOrd="0" presId="urn:microsoft.com/office/officeart/2018/2/layout/IconLabelList"/>
    <dgm:cxn modelId="{9519673C-F4D4-4B9F-AFEB-5889445DDAFE}" type="presParOf" srcId="{E3DA7F96-38F4-4EEA-9D1B-30D2ED19B924}" destId="{B8787782-7C6A-427A-B9C6-F93D09D64D15}" srcOrd="4" destOrd="0" presId="urn:microsoft.com/office/officeart/2018/2/layout/IconLabelList"/>
    <dgm:cxn modelId="{F7D232A8-9189-415D-BBBD-0265873D99D7}" type="presParOf" srcId="{B8787782-7C6A-427A-B9C6-F93D09D64D15}" destId="{A2E2E354-02EF-454F-B5AE-3D873400B383}" srcOrd="0" destOrd="0" presId="urn:microsoft.com/office/officeart/2018/2/layout/IconLabelList"/>
    <dgm:cxn modelId="{594BF4C0-7D3F-40D5-8435-C7F8E24A585B}" type="presParOf" srcId="{B8787782-7C6A-427A-B9C6-F93D09D64D15}" destId="{A0E1F5EE-8A14-45A2-81B6-FCA9DB3F4D52}" srcOrd="1" destOrd="0" presId="urn:microsoft.com/office/officeart/2018/2/layout/IconLabelList"/>
    <dgm:cxn modelId="{FAF42C82-75EB-4331-9592-96C68C49C735}" type="presParOf" srcId="{B8787782-7C6A-427A-B9C6-F93D09D64D15}" destId="{08DD864E-5046-48EA-9DCB-09E19C74E213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7B5AC86-7C45-48B6-B7FB-EA1A4284AAC1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6A17BF0-626F-43FF-BADC-73CF21491279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Your conclusion should reemphasize the main points made in your paper. </a:t>
          </a:r>
        </a:p>
      </dgm:t>
    </dgm:pt>
    <dgm:pt modelId="{033B5E4E-9AFC-40A3-B6BA-8B17B0DFD96E}" type="parTrans" cxnId="{844BB489-EEC1-403B-8893-F23820FD3A09}">
      <dgm:prSet/>
      <dgm:spPr/>
      <dgm:t>
        <a:bodyPr/>
        <a:lstStyle/>
        <a:p>
          <a:endParaRPr lang="en-US"/>
        </a:p>
      </dgm:t>
    </dgm:pt>
    <dgm:pt modelId="{8418D7A2-1B41-4B6C-92EC-EE203ECD15AB}" type="sibTrans" cxnId="{844BB489-EEC1-403B-8893-F23820FD3A09}">
      <dgm:prSet/>
      <dgm:spPr/>
      <dgm:t>
        <a:bodyPr/>
        <a:lstStyle/>
        <a:p>
          <a:endParaRPr lang="en-US"/>
        </a:p>
      </dgm:t>
    </dgm:pt>
    <dgm:pt modelId="{84E34D79-484B-4226-8030-4CCF6F6C2500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You may choose to reiterate a call to action or speculate on the future of your topic, when appropriate.</a:t>
          </a:r>
        </a:p>
      </dgm:t>
    </dgm:pt>
    <dgm:pt modelId="{61538700-4F1E-49C7-95C1-1BA2A2D16D43}" type="parTrans" cxnId="{781BEFD7-E7C2-495D-A4E5-B4A1DE137CDB}">
      <dgm:prSet/>
      <dgm:spPr/>
      <dgm:t>
        <a:bodyPr/>
        <a:lstStyle/>
        <a:p>
          <a:endParaRPr lang="en-US"/>
        </a:p>
      </dgm:t>
    </dgm:pt>
    <dgm:pt modelId="{478BE391-11BB-4F1C-A243-DA0BDA3AAAA2}" type="sibTrans" cxnId="{781BEFD7-E7C2-495D-A4E5-B4A1DE137CDB}">
      <dgm:prSet/>
      <dgm:spPr/>
      <dgm:t>
        <a:bodyPr/>
        <a:lstStyle/>
        <a:p>
          <a:endParaRPr lang="en-US"/>
        </a:p>
      </dgm:t>
    </dgm:pt>
    <dgm:pt modelId="{CB79129F-E21D-485B-B620-E3D32DFB9145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Avoid raising new claims in your conclusion. </a:t>
          </a:r>
        </a:p>
      </dgm:t>
    </dgm:pt>
    <dgm:pt modelId="{2052F12A-58DF-4E5A-9965-F322AD3DD8E7}" type="parTrans" cxnId="{525D0F73-CB30-4E29-BD36-7F267AB2301C}">
      <dgm:prSet/>
      <dgm:spPr/>
      <dgm:t>
        <a:bodyPr/>
        <a:lstStyle/>
        <a:p>
          <a:endParaRPr lang="en-US"/>
        </a:p>
      </dgm:t>
    </dgm:pt>
    <dgm:pt modelId="{B6925253-E54C-44ED-823F-1B1B821F80E6}" type="sibTrans" cxnId="{525D0F73-CB30-4E29-BD36-7F267AB2301C}">
      <dgm:prSet/>
      <dgm:spPr/>
      <dgm:t>
        <a:bodyPr/>
        <a:lstStyle/>
        <a:p>
          <a:endParaRPr lang="en-US"/>
        </a:p>
      </dgm:t>
    </dgm:pt>
    <dgm:pt modelId="{4409CE12-87EB-43D2-8392-BF731A143AF3}" type="pres">
      <dgm:prSet presAssocID="{B7B5AC86-7C45-48B6-B7FB-EA1A4284AAC1}" presName="root" presStyleCnt="0">
        <dgm:presLayoutVars>
          <dgm:dir/>
          <dgm:resizeHandles val="exact"/>
        </dgm:presLayoutVars>
      </dgm:prSet>
      <dgm:spPr/>
    </dgm:pt>
    <dgm:pt modelId="{D93E73B6-C4AF-4CC8-8B4A-36476CFBF5F5}" type="pres">
      <dgm:prSet presAssocID="{36A17BF0-626F-43FF-BADC-73CF21491279}" presName="compNode" presStyleCnt="0"/>
      <dgm:spPr/>
    </dgm:pt>
    <dgm:pt modelId="{0DA65B14-51D2-40FF-9CE3-C7A5B9F4D526}" type="pres">
      <dgm:prSet presAssocID="{36A17BF0-626F-43FF-BADC-73CF21491279}" presName="bgRect" presStyleLbl="bgShp" presStyleIdx="0" presStyleCnt="3"/>
      <dgm:spPr/>
    </dgm:pt>
    <dgm:pt modelId="{2E57F547-2B8E-48AF-82DD-E96167494454}" type="pres">
      <dgm:prSet presAssocID="{36A17BF0-626F-43FF-BADC-73CF21491279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Document"/>
        </a:ext>
      </dgm:extLst>
    </dgm:pt>
    <dgm:pt modelId="{FE6E2902-7AB5-49F3-B381-1098189F4234}" type="pres">
      <dgm:prSet presAssocID="{36A17BF0-626F-43FF-BADC-73CF21491279}" presName="spaceRect" presStyleCnt="0"/>
      <dgm:spPr/>
    </dgm:pt>
    <dgm:pt modelId="{1B4D2B8F-006A-4575-88A3-AEB87A3A2C33}" type="pres">
      <dgm:prSet presAssocID="{36A17BF0-626F-43FF-BADC-73CF21491279}" presName="parTx" presStyleLbl="revTx" presStyleIdx="0" presStyleCnt="3">
        <dgm:presLayoutVars>
          <dgm:chMax val="0"/>
          <dgm:chPref val="0"/>
        </dgm:presLayoutVars>
      </dgm:prSet>
      <dgm:spPr/>
    </dgm:pt>
    <dgm:pt modelId="{EC3FFD6A-EFC6-4281-BDC0-19C64231F41E}" type="pres">
      <dgm:prSet presAssocID="{8418D7A2-1B41-4B6C-92EC-EE203ECD15AB}" presName="sibTrans" presStyleCnt="0"/>
      <dgm:spPr/>
    </dgm:pt>
    <dgm:pt modelId="{1B34A72A-69ED-46D1-B45E-9E17C670D7EA}" type="pres">
      <dgm:prSet presAssocID="{84E34D79-484B-4226-8030-4CCF6F6C2500}" presName="compNode" presStyleCnt="0"/>
      <dgm:spPr/>
    </dgm:pt>
    <dgm:pt modelId="{20E8362F-457B-49C5-A286-5A2E046B63FF}" type="pres">
      <dgm:prSet presAssocID="{84E34D79-484B-4226-8030-4CCF6F6C2500}" presName="bgRect" presStyleLbl="bgShp" presStyleIdx="1" presStyleCnt="3"/>
      <dgm:spPr/>
    </dgm:pt>
    <dgm:pt modelId="{B52EB9B0-B1ED-48A7-B453-F35DC7BEA490}" type="pres">
      <dgm:prSet presAssocID="{84E34D79-484B-4226-8030-4CCF6F6C2500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Quotes"/>
        </a:ext>
      </dgm:extLst>
    </dgm:pt>
    <dgm:pt modelId="{DABBADFC-A7A2-48F0-A170-ED8B2011BB99}" type="pres">
      <dgm:prSet presAssocID="{84E34D79-484B-4226-8030-4CCF6F6C2500}" presName="spaceRect" presStyleCnt="0"/>
      <dgm:spPr/>
    </dgm:pt>
    <dgm:pt modelId="{986D117B-D3F6-4778-B73D-2BB3D3A8F51B}" type="pres">
      <dgm:prSet presAssocID="{84E34D79-484B-4226-8030-4CCF6F6C2500}" presName="parTx" presStyleLbl="revTx" presStyleIdx="1" presStyleCnt="3">
        <dgm:presLayoutVars>
          <dgm:chMax val="0"/>
          <dgm:chPref val="0"/>
        </dgm:presLayoutVars>
      </dgm:prSet>
      <dgm:spPr/>
    </dgm:pt>
    <dgm:pt modelId="{31DC196A-C02F-4835-B0F9-58F86CCC5A1A}" type="pres">
      <dgm:prSet presAssocID="{478BE391-11BB-4F1C-A243-DA0BDA3AAAA2}" presName="sibTrans" presStyleCnt="0"/>
      <dgm:spPr/>
    </dgm:pt>
    <dgm:pt modelId="{FEAD75E2-B16E-4F04-9941-23C49106B060}" type="pres">
      <dgm:prSet presAssocID="{CB79129F-E21D-485B-B620-E3D32DFB9145}" presName="compNode" presStyleCnt="0"/>
      <dgm:spPr/>
    </dgm:pt>
    <dgm:pt modelId="{6AF9BEA7-DE24-4FB1-B3E2-9612B22D296D}" type="pres">
      <dgm:prSet presAssocID="{CB79129F-E21D-485B-B620-E3D32DFB9145}" presName="bgRect" presStyleLbl="bgShp" presStyleIdx="2" presStyleCnt="3"/>
      <dgm:spPr/>
    </dgm:pt>
    <dgm:pt modelId="{23DDA690-396A-4C54-9A87-459156792DC0}" type="pres">
      <dgm:prSet presAssocID="{CB79129F-E21D-485B-B620-E3D32DFB9145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Irritant"/>
        </a:ext>
      </dgm:extLst>
    </dgm:pt>
    <dgm:pt modelId="{902D79AE-6418-4059-8EB0-78702F32813A}" type="pres">
      <dgm:prSet presAssocID="{CB79129F-E21D-485B-B620-E3D32DFB9145}" presName="spaceRect" presStyleCnt="0"/>
      <dgm:spPr/>
    </dgm:pt>
    <dgm:pt modelId="{7040A5B6-0E37-4F5C-82A9-22A36919B48E}" type="pres">
      <dgm:prSet presAssocID="{CB79129F-E21D-485B-B620-E3D32DFB9145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B1B9480F-6242-4CA6-B20E-9E0CA3BAB142}" type="presOf" srcId="{36A17BF0-626F-43FF-BADC-73CF21491279}" destId="{1B4D2B8F-006A-4575-88A3-AEB87A3A2C33}" srcOrd="0" destOrd="0" presId="urn:microsoft.com/office/officeart/2018/2/layout/IconVerticalSolidList"/>
    <dgm:cxn modelId="{B97E8C63-441A-4AA3-BCCC-14D7837EB4BB}" type="presOf" srcId="{B7B5AC86-7C45-48B6-B7FB-EA1A4284AAC1}" destId="{4409CE12-87EB-43D2-8392-BF731A143AF3}" srcOrd="0" destOrd="0" presId="urn:microsoft.com/office/officeart/2018/2/layout/IconVerticalSolidList"/>
    <dgm:cxn modelId="{525D0F73-CB30-4E29-BD36-7F267AB2301C}" srcId="{B7B5AC86-7C45-48B6-B7FB-EA1A4284AAC1}" destId="{CB79129F-E21D-485B-B620-E3D32DFB9145}" srcOrd="2" destOrd="0" parTransId="{2052F12A-58DF-4E5A-9965-F322AD3DD8E7}" sibTransId="{B6925253-E54C-44ED-823F-1B1B821F80E6}"/>
    <dgm:cxn modelId="{844BB489-EEC1-403B-8893-F23820FD3A09}" srcId="{B7B5AC86-7C45-48B6-B7FB-EA1A4284AAC1}" destId="{36A17BF0-626F-43FF-BADC-73CF21491279}" srcOrd="0" destOrd="0" parTransId="{033B5E4E-9AFC-40A3-B6BA-8B17B0DFD96E}" sibTransId="{8418D7A2-1B41-4B6C-92EC-EE203ECD15AB}"/>
    <dgm:cxn modelId="{A3BCD48D-E11F-43FC-ABBA-76102DB93F94}" type="presOf" srcId="{CB79129F-E21D-485B-B620-E3D32DFB9145}" destId="{7040A5B6-0E37-4F5C-82A9-22A36919B48E}" srcOrd="0" destOrd="0" presId="urn:microsoft.com/office/officeart/2018/2/layout/IconVerticalSolidList"/>
    <dgm:cxn modelId="{455310AD-4747-49B8-B48F-D830A585F8BE}" type="presOf" srcId="{84E34D79-484B-4226-8030-4CCF6F6C2500}" destId="{986D117B-D3F6-4778-B73D-2BB3D3A8F51B}" srcOrd="0" destOrd="0" presId="urn:microsoft.com/office/officeart/2018/2/layout/IconVerticalSolidList"/>
    <dgm:cxn modelId="{781BEFD7-E7C2-495D-A4E5-B4A1DE137CDB}" srcId="{B7B5AC86-7C45-48B6-B7FB-EA1A4284AAC1}" destId="{84E34D79-484B-4226-8030-4CCF6F6C2500}" srcOrd="1" destOrd="0" parTransId="{61538700-4F1E-49C7-95C1-1BA2A2D16D43}" sibTransId="{478BE391-11BB-4F1C-A243-DA0BDA3AAAA2}"/>
    <dgm:cxn modelId="{4F0186A4-D344-48B2-A8B2-18C30FDDAF1F}" type="presParOf" srcId="{4409CE12-87EB-43D2-8392-BF731A143AF3}" destId="{D93E73B6-C4AF-4CC8-8B4A-36476CFBF5F5}" srcOrd="0" destOrd="0" presId="urn:microsoft.com/office/officeart/2018/2/layout/IconVerticalSolidList"/>
    <dgm:cxn modelId="{A0ACF15E-4857-4B0A-81FA-740E7B177524}" type="presParOf" srcId="{D93E73B6-C4AF-4CC8-8B4A-36476CFBF5F5}" destId="{0DA65B14-51D2-40FF-9CE3-C7A5B9F4D526}" srcOrd="0" destOrd="0" presId="urn:microsoft.com/office/officeart/2018/2/layout/IconVerticalSolidList"/>
    <dgm:cxn modelId="{967D84C0-1294-4EF0-BB99-B743CB16C0B7}" type="presParOf" srcId="{D93E73B6-C4AF-4CC8-8B4A-36476CFBF5F5}" destId="{2E57F547-2B8E-48AF-82DD-E96167494454}" srcOrd="1" destOrd="0" presId="urn:microsoft.com/office/officeart/2018/2/layout/IconVerticalSolidList"/>
    <dgm:cxn modelId="{2F1C96AD-DB3D-402E-99D2-BCE8BC9BF66F}" type="presParOf" srcId="{D93E73B6-C4AF-4CC8-8B4A-36476CFBF5F5}" destId="{FE6E2902-7AB5-49F3-B381-1098189F4234}" srcOrd="2" destOrd="0" presId="urn:microsoft.com/office/officeart/2018/2/layout/IconVerticalSolidList"/>
    <dgm:cxn modelId="{5F756D55-77D7-4A26-B647-4061A5DFFC51}" type="presParOf" srcId="{D93E73B6-C4AF-4CC8-8B4A-36476CFBF5F5}" destId="{1B4D2B8F-006A-4575-88A3-AEB87A3A2C33}" srcOrd="3" destOrd="0" presId="urn:microsoft.com/office/officeart/2018/2/layout/IconVerticalSolidList"/>
    <dgm:cxn modelId="{5DE30638-866E-401C-9D16-FAC3B1BB8C1E}" type="presParOf" srcId="{4409CE12-87EB-43D2-8392-BF731A143AF3}" destId="{EC3FFD6A-EFC6-4281-BDC0-19C64231F41E}" srcOrd="1" destOrd="0" presId="urn:microsoft.com/office/officeart/2018/2/layout/IconVerticalSolidList"/>
    <dgm:cxn modelId="{EEF13929-338F-4A89-88EF-9D7066EA3C10}" type="presParOf" srcId="{4409CE12-87EB-43D2-8392-BF731A143AF3}" destId="{1B34A72A-69ED-46D1-B45E-9E17C670D7EA}" srcOrd="2" destOrd="0" presId="urn:microsoft.com/office/officeart/2018/2/layout/IconVerticalSolidList"/>
    <dgm:cxn modelId="{20893A1E-94B9-4EB6-AA2E-1BAA60A7D951}" type="presParOf" srcId="{1B34A72A-69ED-46D1-B45E-9E17C670D7EA}" destId="{20E8362F-457B-49C5-A286-5A2E046B63FF}" srcOrd="0" destOrd="0" presId="urn:microsoft.com/office/officeart/2018/2/layout/IconVerticalSolidList"/>
    <dgm:cxn modelId="{FB7AEDA9-CD32-4FF6-9D8C-F7F69995940E}" type="presParOf" srcId="{1B34A72A-69ED-46D1-B45E-9E17C670D7EA}" destId="{B52EB9B0-B1ED-48A7-B453-F35DC7BEA490}" srcOrd="1" destOrd="0" presId="urn:microsoft.com/office/officeart/2018/2/layout/IconVerticalSolidList"/>
    <dgm:cxn modelId="{37379CA7-3BB7-4EFF-9AD1-D79C06C761FA}" type="presParOf" srcId="{1B34A72A-69ED-46D1-B45E-9E17C670D7EA}" destId="{DABBADFC-A7A2-48F0-A170-ED8B2011BB99}" srcOrd="2" destOrd="0" presId="urn:microsoft.com/office/officeart/2018/2/layout/IconVerticalSolidList"/>
    <dgm:cxn modelId="{C1C29279-407C-4370-A10D-83AFEAD6924B}" type="presParOf" srcId="{1B34A72A-69ED-46D1-B45E-9E17C670D7EA}" destId="{986D117B-D3F6-4778-B73D-2BB3D3A8F51B}" srcOrd="3" destOrd="0" presId="urn:microsoft.com/office/officeart/2018/2/layout/IconVerticalSolidList"/>
    <dgm:cxn modelId="{78B232CF-4A2D-461D-878C-B80232FB06D2}" type="presParOf" srcId="{4409CE12-87EB-43D2-8392-BF731A143AF3}" destId="{31DC196A-C02F-4835-B0F9-58F86CCC5A1A}" srcOrd="3" destOrd="0" presId="urn:microsoft.com/office/officeart/2018/2/layout/IconVerticalSolidList"/>
    <dgm:cxn modelId="{1BB10681-8FA6-40D8-9167-B275BFAFF2AF}" type="presParOf" srcId="{4409CE12-87EB-43D2-8392-BF731A143AF3}" destId="{FEAD75E2-B16E-4F04-9941-23C49106B060}" srcOrd="4" destOrd="0" presId="urn:microsoft.com/office/officeart/2018/2/layout/IconVerticalSolidList"/>
    <dgm:cxn modelId="{EF20831F-A34C-490C-A1BB-75C7C4B7130D}" type="presParOf" srcId="{FEAD75E2-B16E-4F04-9941-23C49106B060}" destId="{6AF9BEA7-DE24-4FB1-B3E2-9612B22D296D}" srcOrd="0" destOrd="0" presId="urn:microsoft.com/office/officeart/2018/2/layout/IconVerticalSolidList"/>
    <dgm:cxn modelId="{45E99555-1D1C-4378-8816-FAF5E2CDA63B}" type="presParOf" srcId="{FEAD75E2-B16E-4F04-9941-23C49106B060}" destId="{23DDA690-396A-4C54-9A87-459156792DC0}" srcOrd="1" destOrd="0" presId="urn:microsoft.com/office/officeart/2018/2/layout/IconVerticalSolidList"/>
    <dgm:cxn modelId="{7B5F8530-787F-4DB9-B083-D296A020B915}" type="presParOf" srcId="{FEAD75E2-B16E-4F04-9941-23C49106B060}" destId="{902D79AE-6418-4059-8EB0-78702F32813A}" srcOrd="2" destOrd="0" presId="urn:microsoft.com/office/officeart/2018/2/layout/IconVerticalSolidList"/>
    <dgm:cxn modelId="{3ED8F798-0360-44EB-8CC1-71088781BF8E}" type="presParOf" srcId="{FEAD75E2-B16E-4F04-9941-23C49106B060}" destId="{7040A5B6-0E37-4F5C-82A9-22A36919B48E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AD7EF75-0DB5-4164-B526-A5D46F92E1C3}">
      <dsp:nvSpPr>
        <dsp:cNvPr id="0" name=""/>
        <dsp:cNvSpPr/>
      </dsp:nvSpPr>
      <dsp:spPr>
        <a:xfrm>
          <a:off x="718664" y="453902"/>
          <a:ext cx="1955812" cy="1955812"/>
        </a:xfrm>
        <a:prstGeom prst="round2DiagRect">
          <a:avLst>
            <a:gd name="adj1" fmla="val 29727"/>
            <a:gd name="adj2" fmla="val 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B2F756C-6B1C-4DDA-8993-5C13B5EEAB25}">
      <dsp:nvSpPr>
        <dsp:cNvPr id="0" name=""/>
        <dsp:cNvSpPr/>
      </dsp:nvSpPr>
      <dsp:spPr>
        <a:xfrm>
          <a:off x="1135476" y="870715"/>
          <a:ext cx="1122187" cy="1122187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3CF615E-351A-47A8-BAC9-E01F0C353289}">
      <dsp:nvSpPr>
        <dsp:cNvPr id="0" name=""/>
        <dsp:cNvSpPr/>
      </dsp:nvSpPr>
      <dsp:spPr>
        <a:xfrm>
          <a:off x="93445" y="3018902"/>
          <a:ext cx="32062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800" kern="1200"/>
            <a:t>Guides an audience through your reasoning process. </a:t>
          </a:r>
        </a:p>
      </dsp:txBody>
      <dsp:txXfrm>
        <a:off x="93445" y="3018902"/>
        <a:ext cx="3206250" cy="720000"/>
      </dsp:txXfrm>
    </dsp:sp>
    <dsp:sp modelId="{72D5D0C0-9B5A-4BD4-93B4-D525191D3EA5}">
      <dsp:nvSpPr>
        <dsp:cNvPr id="0" name=""/>
        <dsp:cNvSpPr/>
      </dsp:nvSpPr>
      <dsp:spPr>
        <a:xfrm>
          <a:off x="4486008" y="453902"/>
          <a:ext cx="1955812" cy="1955812"/>
        </a:xfrm>
        <a:prstGeom prst="round2DiagRect">
          <a:avLst>
            <a:gd name="adj1" fmla="val 29727"/>
            <a:gd name="adj2" fmla="val 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A9FFCCF-EEC6-458A-99BF-2CA3B3F6A835}">
      <dsp:nvSpPr>
        <dsp:cNvPr id="0" name=""/>
        <dsp:cNvSpPr/>
      </dsp:nvSpPr>
      <dsp:spPr>
        <a:xfrm>
          <a:off x="4902820" y="870715"/>
          <a:ext cx="1122187" cy="1122187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5BF2275-BE2D-45A8-8715-A108A7BF2878}">
      <dsp:nvSpPr>
        <dsp:cNvPr id="0" name=""/>
        <dsp:cNvSpPr/>
      </dsp:nvSpPr>
      <dsp:spPr>
        <a:xfrm>
          <a:off x="3860789" y="3018902"/>
          <a:ext cx="32062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800" kern="1200"/>
            <a:t>Offers a clear explanation of each argued point.</a:t>
          </a:r>
        </a:p>
      </dsp:txBody>
      <dsp:txXfrm>
        <a:off x="3860789" y="3018902"/>
        <a:ext cx="3206250" cy="720000"/>
      </dsp:txXfrm>
    </dsp:sp>
    <dsp:sp modelId="{AC944640-B473-40D6-A1EF-DD9CFB2B0888}">
      <dsp:nvSpPr>
        <dsp:cNvPr id="0" name=""/>
        <dsp:cNvSpPr/>
      </dsp:nvSpPr>
      <dsp:spPr>
        <a:xfrm>
          <a:off x="8253352" y="453902"/>
          <a:ext cx="1955812" cy="1955812"/>
        </a:xfrm>
        <a:prstGeom prst="round2DiagRect">
          <a:avLst>
            <a:gd name="adj1" fmla="val 29727"/>
            <a:gd name="adj2" fmla="val 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9FBC022-52D5-4B71-8184-1C6CAF920DB3}">
      <dsp:nvSpPr>
        <dsp:cNvPr id="0" name=""/>
        <dsp:cNvSpPr/>
      </dsp:nvSpPr>
      <dsp:spPr>
        <a:xfrm>
          <a:off x="8670164" y="870715"/>
          <a:ext cx="1122187" cy="1122187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C97C23E-580E-4154-828C-96FB51BB1C61}">
      <dsp:nvSpPr>
        <dsp:cNvPr id="0" name=""/>
        <dsp:cNvSpPr/>
      </dsp:nvSpPr>
      <dsp:spPr>
        <a:xfrm>
          <a:off x="7628133" y="3018902"/>
          <a:ext cx="32062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800" kern="1200"/>
            <a:t>Demonstrates the credibility of the writer.</a:t>
          </a:r>
        </a:p>
      </dsp:txBody>
      <dsp:txXfrm>
        <a:off x="7628133" y="3018902"/>
        <a:ext cx="3206250" cy="7200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4A1D396-A934-B446-AB94-6242AE6DA585}">
      <dsp:nvSpPr>
        <dsp:cNvPr id="0" name=""/>
        <dsp:cNvSpPr/>
      </dsp:nvSpPr>
      <dsp:spPr>
        <a:xfrm>
          <a:off x="0" y="38484"/>
          <a:ext cx="10515600" cy="64759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/>
            <a:t>personal anecdote</a:t>
          </a:r>
        </a:p>
      </dsp:txBody>
      <dsp:txXfrm>
        <a:off x="31613" y="70097"/>
        <a:ext cx="10452374" cy="584369"/>
      </dsp:txXfrm>
    </dsp:sp>
    <dsp:sp modelId="{4DCBE15A-CC10-4742-8FB7-F0F15F80F6FE}">
      <dsp:nvSpPr>
        <dsp:cNvPr id="0" name=""/>
        <dsp:cNvSpPr/>
      </dsp:nvSpPr>
      <dsp:spPr>
        <a:xfrm>
          <a:off x="0" y="763839"/>
          <a:ext cx="10515600" cy="64759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/>
            <a:t>example-real or hypothetical </a:t>
          </a:r>
        </a:p>
      </dsp:txBody>
      <dsp:txXfrm>
        <a:off x="31613" y="795452"/>
        <a:ext cx="10452374" cy="584369"/>
      </dsp:txXfrm>
    </dsp:sp>
    <dsp:sp modelId="{6820F886-9EAF-164C-8E60-ECC043C19E01}">
      <dsp:nvSpPr>
        <dsp:cNvPr id="0" name=""/>
        <dsp:cNvSpPr/>
      </dsp:nvSpPr>
      <dsp:spPr>
        <a:xfrm>
          <a:off x="0" y="1489194"/>
          <a:ext cx="10515600" cy="64759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/>
            <a:t>question </a:t>
          </a:r>
        </a:p>
      </dsp:txBody>
      <dsp:txXfrm>
        <a:off x="31613" y="1520807"/>
        <a:ext cx="10452374" cy="584369"/>
      </dsp:txXfrm>
    </dsp:sp>
    <dsp:sp modelId="{CC65A159-DD4C-C94D-9C0C-A78BECC9DC67}">
      <dsp:nvSpPr>
        <dsp:cNvPr id="0" name=""/>
        <dsp:cNvSpPr/>
      </dsp:nvSpPr>
      <dsp:spPr>
        <a:xfrm>
          <a:off x="0" y="2214549"/>
          <a:ext cx="10515600" cy="64759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/>
            <a:t>quotation</a:t>
          </a:r>
        </a:p>
      </dsp:txBody>
      <dsp:txXfrm>
        <a:off x="31613" y="2246162"/>
        <a:ext cx="10452374" cy="584369"/>
      </dsp:txXfrm>
    </dsp:sp>
    <dsp:sp modelId="{0D5B6AF4-212F-7342-BFC4-0691A14438DF}">
      <dsp:nvSpPr>
        <dsp:cNvPr id="0" name=""/>
        <dsp:cNvSpPr/>
      </dsp:nvSpPr>
      <dsp:spPr>
        <a:xfrm>
          <a:off x="0" y="2939904"/>
          <a:ext cx="10515600" cy="64759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/>
            <a:t>shocking statistics </a:t>
          </a:r>
        </a:p>
      </dsp:txBody>
      <dsp:txXfrm>
        <a:off x="31613" y="2971517"/>
        <a:ext cx="10452374" cy="584369"/>
      </dsp:txXfrm>
    </dsp:sp>
    <dsp:sp modelId="{58F1F442-58B4-7B41-AFFB-38DB613301F8}">
      <dsp:nvSpPr>
        <dsp:cNvPr id="0" name=""/>
        <dsp:cNvSpPr/>
      </dsp:nvSpPr>
      <dsp:spPr>
        <a:xfrm>
          <a:off x="0" y="3665259"/>
          <a:ext cx="10515600" cy="64759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/>
            <a:t>striking image</a:t>
          </a:r>
        </a:p>
      </dsp:txBody>
      <dsp:txXfrm>
        <a:off x="31613" y="3696872"/>
        <a:ext cx="10452374" cy="58436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FFD402F-8359-41D2-B847-3D210FF56604}">
      <dsp:nvSpPr>
        <dsp:cNvPr id="0" name=""/>
        <dsp:cNvSpPr/>
      </dsp:nvSpPr>
      <dsp:spPr>
        <a:xfrm>
          <a:off x="1212569" y="987197"/>
          <a:ext cx="1300252" cy="1300252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4D3F75B-35A6-4ECB-AC92-018524D939E4}">
      <dsp:nvSpPr>
        <dsp:cNvPr id="0" name=""/>
        <dsp:cNvSpPr/>
      </dsp:nvSpPr>
      <dsp:spPr>
        <a:xfrm>
          <a:off x="417971" y="2644140"/>
          <a:ext cx="28894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Lets the reader know the main idea of the paper </a:t>
          </a:r>
        </a:p>
      </dsp:txBody>
      <dsp:txXfrm>
        <a:off x="417971" y="2644140"/>
        <a:ext cx="2889450" cy="720000"/>
      </dsp:txXfrm>
    </dsp:sp>
    <dsp:sp modelId="{8A3344F7-4941-40C0-8BAF-677104259E83}">
      <dsp:nvSpPr>
        <dsp:cNvPr id="0" name=""/>
        <dsp:cNvSpPr/>
      </dsp:nvSpPr>
      <dsp:spPr>
        <a:xfrm>
          <a:off x="4607673" y="987197"/>
          <a:ext cx="1300252" cy="1300252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EF59B55-A4ED-475B-B292-32EF6D401802}">
      <dsp:nvSpPr>
        <dsp:cNvPr id="0" name=""/>
        <dsp:cNvSpPr/>
      </dsp:nvSpPr>
      <dsp:spPr>
        <a:xfrm>
          <a:off x="3813074" y="2644140"/>
          <a:ext cx="28894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Answers the question: “What am I trying to prove?” </a:t>
          </a:r>
        </a:p>
      </dsp:txBody>
      <dsp:txXfrm>
        <a:off x="3813074" y="2644140"/>
        <a:ext cx="2889450" cy="720000"/>
      </dsp:txXfrm>
    </dsp:sp>
    <dsp:sp modelId="{A2E2E354-02EF-454F-B5AE-3D873400B383}">
      <dsp:nvSpPr>
        <dsp:cNvPr id="0" name=""/>
        <dsp:cNvSpPr/>
      </dsp:nvSpPr>
      <dsp:spPr>
        <a:xfrm>
          <a:off x="8002777" y="987197"/>
          <a:ext cx="1300252" cy="1300252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8DD864E-5046-48EA-9DCB-09E19C74E213}">
      <dsp:nvSpPr>
        <dsp:cNvPr id="0" name=""/>
        <dsp:cNvSpPr/>
      </dsp:nvSpPr>
      <dsp:spPr>
        <a:xfrm>
          <a:off x="7208178" y="2644140"/>
          <a:ext cx="28894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Not a factual statement, but a claim that has to be proven throughout the paper</a:t>
          </a:r>
        </a:p>
      </dsp:txBody>
      <dsp:txXfrm>
        <a:off x="7208178" y="2644140"/>
        <a:ext cx="2889450" cy="72000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DA65B14-51D2-40FF-9CE3-C7A5B9F4D526}">
      <dsp:nvSpPr>
        <dsp:cNvPr id="0" name=""/>
        <dsp:cNvSpPr/>
      </dsp:nvSpPr>
      <dsp:spPr>
        <a:xfrm>
          <a:off x="0" y="531"/>
          <a:ext cx="10515600" cy="1242935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E57F547-2B8E-48AF-82DD-E96167494454}">
      <dsp:nvSpPr>
        <dsp:cNvPr id="0" name=""/>
        <dsp:cNvSpPr/>
      </dsp:nvSpPr>
      <dsp:spPr>
        <a:xfrm>
          <a:off x="375988" y="280191"/>
          <a:ext cx="683614" cy="683614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B4D2B8F-006A-4575-88A3-AEB87A3A2C33}">
      <dsp:nvSpPr>
        <dsp:cNvPr id="0" name=""/>
        <dsp:cNvSpPr/>
      </dsp:nvSpPr>
      <dsp:spPr>
        <a:xfrm>
          <a:off x="1435590" y="531"/>
          <a:ext cx="9080009" cy="12429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544" tIns="131544" rIns="131544" bIns="131544" numCol="1" spcCol="1270" anchor="ctr" anchorCtr="0">
          <a:noAutofit/>
        </a:bodyPr>
        <a:lstStyle/>
        <a:p>
          <a:pPr marL="0" lvl="0" indent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Your conclusion should reemphasize the main points made in your paper. </a:t>
          </a:r>
        </a:p>
      </dsp:txBody>
      <dsp:txXfrm>
        <a:off x="1435590" y="531"/>
        <a:ext cx="9080009" cy="1242935"/>
      </dsp:txXfrm>
    </dsp:sp>
    <dsp:sp modelId="{20E8362F-457B-49C5-A286-5A2E046B63FF}">
      <dsp:nvSpPr>
        <dsp:cNvPr id="0" name=""/>
        <dsp:cNvSpPr/>
      </dsp:nvSpPr>
      <dsp:spPr>
        <a:xfrm>
          <a:off x="0" y="1554201"/>
          <a:ext cx="10515600" cy="1242935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52EB9B0-B1ED-48A7-B453-F35DC7BEA490}">
      <dsp:nvSpPr>
        <dsp:cNvPr id="0" name=""/>
        <dsp:cNvSpPr/>
      </dsp:nvSpPr>
      <dsp:spPr>
        <a:xfrm>
          <a:off x="375988" y="1833861"/>
          <a:ext cx="683614" cy="683614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86D117B-D3F6-4778-B73D-2BB3D3A8F51B}">
      <dsp:nvSpPr>
        <dsp:cNvPr id="0" name=""/>
        <dsp:cNvSpPr/>
      </dsp:nvSpPr>
      <dsp:spPr>
        <a:xfrm>
          <a:off x="1435590" y="1554201"/>
          <a:ext cx="9080009" cy="12429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544" tIns="131544" rIns="131544" bIns="131544" numCol="1" spcCol="1270" anchor="ctr" anchorCtr="0">
          <a:noAutofit/>
        </a:bodyPr>
        <a:lstStyle/>
        <a:p>
          <a:pPr marL="0" lvl="0" indent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You may choose to reiterate a call to action or speculate on the future of your topic, when appropriate.</a:t>
          </a:r>
        </a:p>
      </dsp:txBody>
      <dsp:txXfrm>
        <a:off x="1435590" y="1554201"/>
        <a:ext cx="9080009" cy="1242935"/>
      </dsp:txXfrm>
    </dsp:sp>
    <dsp:sp modelId="{6AF9BEA7-DE24-4FB1-B3E2-9612B22D296D}">
      <dsp:nvSpPr>
        <dsp:cNvPr id="0" name=""/>
        <dsp:cNvSpPr/>
      </dsp:nvSpPr>
      <dsp:spPr>
        <a:xfrm>
          <a:off x="0" y="3107870"/>
          <a:ext cx="10515600" cy="1242935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3DDA690-396A-4C54-9A87-459156792DC0}">
      <dsp:nvSpPr>
        <dsp:cNvPr id="0" name=""/>
        <dsp:cNvSpPr/>
      </dsp:nvSpPr>
      <dsp:spPr>
        <a:xfrm>
          <a:off x="375988" y="3387531"/>
          <a:ext cx="683614" cy="683614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040A5B6-0E37-4F5C-82A9-22A36919B48E}">
      <dsp:nvSpPr>
        <dsp:cNvPr id="0" name=""/>
        <dsp:cNvSpPr/>
      </dsp:nvSpPr>
      <dsp:spPr>
        <a:xfrm>
          <a:off x="1435590" y="3107870"/>
          <a:ext cx="9080009" cy="12429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544" tIns="131544" rIns="131544" bIns="131544" numCol="1" spcCol="1270" anchor="ctr" anchorCtr="0">
          <a:noAutofit/>
        </a:bodyPr>
        <a:lstStyle/>
        <a:p>
          <a:pPr marL="0" lvl="0" indent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Avoid raising new claims in your conclusion. </a:t>
          </a:r>
        </a:p>
      </dsp:txBody>
      <dsp:txXfrm>
        <a:off x="1435590" y="3107870"/>
        <a:ext cx="9080009" cy="124293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5/layout/IconLeafLabelList">
  <dgm:title val="Icon Leaf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round2DiagRect" r:blip="">
            <dgm:adjLst/>
            <dgm:extLst>
              <a:ext uri="{B698B0E9-8C71-41B9-8309-B3DCBF30829C}">
                <dgm1612:spPr xmlns:dgm1612="http://schemas.microsoft.com/office/drawing/2016/12/diagram">
                  <a:prstGeom prst="round2DiagRect">
                    <a:avLst>
                      <a:gd name="adj1" fmla="val 29727"/>
                      <a:gd name="adj2" fmla="val 0"/>
                    </a:avLst>
                  </a:prstGeom>
                </dgm1612:spPr>
              </a:ext>
            </dgm:ext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D45ACB-BB7F-1C5C-B499-8C27CA8D21D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Q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1E322FF-4C4A-11D2-DAB4-7B8F63E760B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Q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00E245-D455-633E-B7AF-39414EA689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9ADD6-7182-834D-907E-5BE8DB27B69F}" type="datetimeFigureOut">
              <a:rPr lang="en-QA" smtClean="0"/>
              <a:t>04/11/2023</a:t>
            </a:fld>
            <a:endParaRPr lang="en-Q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56EBA9-83CE-2210-21CE-3CD62FB5CB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Q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1D8683-F2F5-12A3-0B85-F85548338D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A1E15-40FC-E544-AA96-25B96A6E1212}" type="slidenum">
              <a:rPr lang="en-QA" smtClean="0"/>
              <a:t>‹#›</a:t>
            </a:fld>
            <a:endParaRPr lang="en-QA"/>
          </a:p>
        </p:txBody>
      </p:sp>
    </p:spTree>
    <p:extLst>
      <p:ext uri="{BB962C8B-B14F-4D97-AF65-F5344CB8AC3E}">
        <p14:creationId xmlns:p14="http://schemas.microsoft.com/office/powerpoint/2010/main" val="7225377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F3E7F4-E527-E1B3-3BE2-4573435177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Q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E42300D-D3E9-2672-B5DE-7484431704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Q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90947D-1618-8B01-F07D-DE1F7B7C42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9ADD6-7182-834D-907E-5BE8DB27B69F}" type="datetimeFigureOut">
              <a:rPr lang="en-QA" smtClean="0"/>
              <a:t>04/11/2023</a:t>
            </a:fld>
            <a:endParaRPr lang="en-Q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BBDF1C-97BE-3FCA-F0A0-0EE8DCD662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Q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7D2587-7D06-E8CD-839F-BD7CFEE239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A1E15-40FC-E544-AA96-25B96A6E1212}" type="slidenum">
              <a:rPr lang="en-QA" smtClean="0"/>
              <a:t>‹#›</a:t>
            </a:fld>
            <a:endParaRPr lang="en-QA"/>
          </a:p>
        </p:txBody>
      </p:sp>
    </p:spTree>
    <p:extLst>
      <p:ext uri="{BB962C8B-B14F-4D97-AF65-F5344CB8AC3E}">
        <p14:creationId xmlns:p14="http://schemas.microsoft.com/office/powerpoint/2010/main" val="2066821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B642055-B80C-9BFC-595A-C1AC839198E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Q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990D5E8-3900-AEA2-8335-B80E3481F0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Q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A0F100-B91A-C798-8EE2-C10BC52F32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9ADD6-7182-834D-907E-5BE8DB27B69F}" type="datetimeFigureOut">
              <a:rPr lang="en-QA" smtClean="0"/>
              <a:t>04/11/2023</a:t>
            </a:fld>
            <a:endParaRPr lang="en-Q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340547-AB16-CD04-75FE-4D4DD5815A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Q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0EED6E-D6C1-17E8-7EBC-43F248E3CC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A1E15-40FC-E544-AA96-25B96A6E1212}" type="slidenum">
              <a:rPr lang="en-QA" smtClean="0"/>
              <a:t>‹#›</a:t>
            </a:fld>
            <a:endParaRPr lang="en-QA"/>
          </a:p>
        </p:txBody>
      </p:sp>
    </p:spTree>
    <p:extLst>
      <p:ext uri="{BB962C8B-B14F-4D97-AF65-F5344CB8AC3E}">
        <p14:creationId xmlns:p14="http://schemas.microsoft.com/office/powerpoint/2010/main" val="11420643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0A2057-99C3-6C04-34E0-375876D7E5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Q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DA14AE-E2E6-9045-F512-436ED03637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Q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FBDED3-5EDC-AB08-D97E-3C6DC208A7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9ADD6-7182-834D-907E-5BE8DB27B69F}" type="datetimeFigureOut">
              <a:rPr lang="en-QA" smtClean="0"/>
              <a:t>04/11/2023</a:t>
            </a:fld>
            <a:endParaRPr lang="en-Q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FD003F-661D-555D-0538-BBB6183D8D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Q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35359D-B788-539F-E959-9EDDA3933C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A1E15-40FC-E544-AA96-25B96A6E1212}" type="slidenum">
              <a:rPr lang="en-QA" smtClean="0"/>
              <a:t>‹#›</a:t>
            </a:fld>
            <a:endParaRPr lang="en-QA"/>
          </a:p>
        </p:txBody>
      </p:sp>
    </p:spTree>
    <p:extLst>
      <p:ext uri="{BB962C8B-B14F-4D97-AF65-F5344CB8AC3E}">
        <p14:creationId xmlns:p14="http://schemas.microsoft.com/office/powerpoint/2010/main" val="15912703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9DED39-2C13-09CD-DF7A-9A1D223C23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Q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59BDB5-8ED9-2B04-13E9-7486C1C259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A12D5F-BC18-083A-843C-ADD4BED766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9ADD6-7182-834D-907E-5BE8DB27B69F}" type="datetimeFigureOut">
              <a:rPr lang="en-QA" smtClean="0"/>
              <a:t>04/11/2023</a:t>
            </a:fld>
            <a:endParaRPr lang="en-Q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0BF43C-0C8D-C4B2-6ADB-9F394603A9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Q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7DB83A-C313-72D0-36FA-F4D385276C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A1E15-40FC-E544-AA96-25B96A6E1212}" type="slidenum">
              <a:rPr lang="en-QA" smtClean="0"/>
              <a:t>‹#›</a:t>
            </a:fld>
            <a:endParaRPr lang="en-QA"/>
          </a:p>
        </p:txBody>
      </p:sp>
    </p:spTree>
    <p:extLst>
      <p:ext uri="{BB962C8B-B14F-4D97-AF65-F5344CB8AC3E}">
        <p14:creationId xmlns:p14="http://schemas.microsoft.com/office/powerpoint/2010/main" val="1935169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C1B140-6DBC-C2A9-0CEE-7C77F1302A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Q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3C5428-BB36-5CCE-3381-1D6D07D754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Q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14AB12-0682-34DF-1624-771191D549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Q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3A6ADA5-16D2-3F8B-1798-DE35B80C2A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9ADD6-7182-834D-907E-5BE8DB27B69F}" type="datetimeFigureOut">
              <a:rPr lang="en-QA" smtClean="0"/>
              <a:t>04/11/2023</a:t>
            </a:fld>
            <a:endParaRPr lang="en-Q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CA31F78-2477-6B0B-1D14-6FADD06B40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Q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5F5B26-F2A5-F04B-D88F-D82EC3DAF2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A1E15-40FC-E544-AA96-25B96A6E1212}" type="slidenum">
              <a:rPr lang="en-QA" smtClean="0"/>
              <a:t>‹#›</a:t>
            </a:fld>
            <a:endParaRPr lang="en-QA"/>
          </a:p>
        </p:txBody>
      </p:sp>
    </p:spTree>
    <p:extLst>
      <p:ext uri="{BB962C8B-B14F-4D97-AF65-F5344CB8AC3E}">
        <p14:creationId xmlns:p14="http://schemas.microsoft.com/office/powerpoint/2010/main" val="4867430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CEA888-9001-79D8-077E-26012FC4CB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Q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7FAF847-A324-1837-6399-D76E1A1FCD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8E638C7-E565-3A5D-32B6-3905DDC52A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Q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D4B7F89-8976-37BA-77F3-5AE49A54DFD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42015C5-1EB5-3FA9-B082-093C08C410C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Q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CA45640-10CC-60BC-5DEB-D9E2371DF4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9ADD6-7182-834D-907E-5BE8DB27B69F}" type="datetimeFigureOut">
              <a:rPr lang="en-QA" smtClean="0"/>
              <a:t>04/11/2023</a:t>
            </a:fld>
            <a:endParaRPr lang="en-Q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F1576D8-1721-7A6D-0537-7E15AD18EC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Q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1C23278-15F8-339F-AFC6-031893CD64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A1E15-40FC-E544-AA96-25B96A6E1212}" type="slidenum">
              <a:rPr lang="en-QA" smtClean="0"/>
              <a:t>‹#›</a:t>
            </a:fld>
            <a:endParaRPr lang="en-QA"/>
          </a:p>
        </p:txBody>
      </p:sp>
    </p:spTree>
    <p:extLst>
      <p:ext uri="{BB962C8B-B14F-4D97-AF65-F5344CB8AC3E}">
        <p14:creationId xmlns:p14="http://schemas.microsoft.com/office/powerpoint/2010/main" val="42821546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102A9D-6998-76AF-1EB3-FD59175FA0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Q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18A6A8C-706A-7901-A089-FD1BCB5A66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9ADD6-7182-834D-907E-5BE8DB27B69F}" type="datetimeFigureOut">
              <a:rPr lang="en-QA" smtClean="0"/>
              <a:t>04/11/2023</a:t>
            </a:fld>
            <a:endParaRPr lang="en-Q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F8434C8-C385-FAC2-C419-509D456F7E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Q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D275728-3E8A-1A4E-8BAC-CB69BB9417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A1E15-40FC-E544-AA96-25B96A6E1212}" type="slidenum">
              <a:rPr lang="en-QA" smtClean="0"/>
              <a:t>‹#›</a:t>
            </a:fld>
            <a:endParaRPr lang="en-QA"/>
          </a:p>
        </p:txBody>
      </p:sp>
    </p:spTree>
    <p:extLst>
      <p:ext uri="{BB962C8B-B14F-4D97-AF65-F5344CB8AC3E}">
        <p14:creationId xmlns:p14="http://schemas.microsoft.com/office/powerpoint/2010/main" val="17457873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0F3C39A-CB92-1E60-E7F8-9034D16485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9ADD6-7182-834D-907E-5BE8DB27B69F}" type="datetimeFigureOut">
              <a:rPr lang="en-QA" smtClean="0"/>
              <a:t>04/11/2023</a:t>
            </a:fld>
            <a:endParaRPr lang="en-Q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D081483-DFD8-EA6C-5D11-2AF49437CB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Q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18F869F-D8E0-5739-714D-E6A5CF221E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A1E15-40FC-E544-AA96-25B96A6E1212}" type="slidenum">
              <a:rPr lang="en-QA" smtClean="0"/>
              <a:t>‹#›</a:t>
            </a:fld>
            <a:endParaRPr lang="en-QA"/>
          </a:p>
        </p:txBody>
      </p:sp>
    </p:spTree>
    <p:extLst>
      <p:ext uri="{BB962C8B-B14F-4D97-AF65-F5344CB8AC3E}">
        <p14:creationId xmlns:p14="http://schemas.microsoft.com/office/powerpoint/2010/main" val="3412864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C084BF-3267-19A2-EFE4-1E15E1263E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Q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7E92DA-19CE-2F9E-AB2C-567A519676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Q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028C96B-4950-5B1D-26DD-AB73765073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7AF09A-9E42-BB5B-2E2F-723676C88C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9ADD6-7182-834D-907E-5BE8DB27B69F}" type="datetimeFigureOut">
              <a:rPr lang="en-QA" smtClean="0"/>
              <a:t>04/11/2023</a:t>
            </a:fld>
            <a:endParaRPr lang="en-Q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B188204-8C69-1124-8B8F-D7D7D81C77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Q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2E7E83-CE36-2D89-BEEE-2B0396BC6D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A1E15-40FC-E544-AA96-25B96A6E1212}" type="slidenum">
              <a:rPr lang="en-QA" smtClean="0"/>
              <a:t>‹#›</a:t>
            </a:fld>
            <a:endParaRPr lang="en-QA"/>
          </a:p>
        </p:txBody>
      </p:sp>
    </p:spTree>
    <p:extLst>
      <p:ext uri="{BB962C8B-B14F-4D97-AF65-F5344CB8AC3E}">
        <p14:creationId xmlns:p14="http://schemas.microsoft.com/office/powerpoint/2010/main" val="14165357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3E45A1-A230-BFE9-4C9E-730CD12048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Q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A2AC64A-C3EB-4DB3-F8C9-93CA0A2869A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Q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02ABA5C-16DC-5C25-AA39-51C11D96C5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047368E-C090-6F87-39BE-1F19526D66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9ADD6-7182-834D-907E-5BE8DB27B69F}" type="datetimeFigureOut">
              <a:rPr lang="en-QA" smtClean="0"/>
              <a:t>04/11/2023</a:t>
            </a:fld>
            <a:endParaRPr lang="en-Q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9AE985-1791-B6C0-62CA-F800D0793C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Q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DDAF8B0-7AEC-BAA1-B57A-60E6415BA6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A1E15-40FC-E544-AA96-25B96A6E1212}" type="slidenum">
              <a:rPr lang="en-QA" smtClean="0"/>
              <a:t>‹#›</a:t>
            </a:fld>
            <a:endParaRPr lang="en-QA"/>
          </a:p>
        </p:txBody>
      </p:sp>
    </p:spTree>
    <p:extLst>
      <p:ext uri="{BB962C8B-B14F-4D97-AF65-F5344CB8AC3E}">
        <p14:creationId xmlns:p14="http://schemas.microsoft.com/office/powerpoint/2010/main" val="26689913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C8F83E4-E4C4-F3BD-4606-9ACB518176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Q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53307A-D8AA-61C3-E691-76571DAAB7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Q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7FC195-0604-1AB8-8C08-C977466BD56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69ADD6-7182-834D-907E-5BE8DB27B69F}" type="datetimeFigureOut">
              <a:rPr lang="en-QA" smtClean="0"/>
              <a:t>04/11/2023</a:t>
            </a:fld>
            <a:endParaRPr lang="en-Q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F97F66-F37F-77AD-1E6D-A0A40804B8C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Q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7CB2ED-272A-BA40-3FC4-921EA2F9FB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FA1E15-40FC-E544-AA96-25B96A6E1212}" type="slidenum">
              <a:rPr lang="en-QA" smtClean="0"/>
              <a:t>‹#›</a:t>
            </a:fld>
            <a:endParaRPr lang="en-QA"/>
          </a:p>
        </p:txBody>
      </p:sp>
    </p:spTree>
    <p:extLst>
      <p:ext uri="{BB962C8B-B14F-4D97-AF65-F5344CB8AC3E}">
        <p14:creationId xmlns:p14="http://schemas.microsoft.com/office/powerpoint/2010/main" val="41027476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Q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6F5A5072-7B47-4D32-B52A-4EBBF590B8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715DAF0-AE1B-46C9-8A6B-DB2AA05AB9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2" y="-22693"/>
            <a:ext cx="12191999" cy="4374129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rgbClr val="000000"/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016219D-510E-4184-9090-6D5578A87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908719" y="-3931841"/>
            <a:ext cx="4374557" cy="12192000"/>
          </a:xfrm>
          <a:prstGeom prst="rect">
            <a:avLst/>
          </a:prstGeom>
          <a:gradFill>
            <a:gsLst>
              <a:gs pos="40000">
                <a:schemeClr val="accent1">
                  <a:alpha val="0"/>
                </a:schemeClr>
              </a:gs>
              <a:gs pos="100000">
                <a:schemeClr val="accent1">
                  <a:lumMod val="75000"/>
                  <a:alpha val="52000"/>
                </a:schemeClr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12">
            <a:extLst>
              <a:ext uri="{FF2B5EF4-FFF2-40B4-BE49-F238E27FC236}">
                <a16:creationId xmlns:a16="http://schemas.microsoft.com/office/drawing/2014/main" id="{AFF4A713-7B75-4B21-90D7-5AB19547C7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136696" y="-3703868"/>
            <a:ext cx="4374128" cy="11736479"/>
          </a:xfrm>
          <a:prstGeom prst="rect">
            <a:avLst/>
          </a:prstGeom>
          <a:gradFill>
            <a:gsLst>
              <a:gs pos="17000">
                <a:schemeClr val="accent1">
                  <a:alpha val="0"/>
                </a:schemeClr>
              </a:gs>
              <a:gs pos="100000">
                <a:srgbClr val="000000">
                  <a:alpha val="37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14">
            <a:extLst>
              <a:ext uri="{FF2B5EF4-FFF2-40B4-BE49-F238E27FC236}">
                <a16:creationId xmlns:a16="http://schemas.microsoft.com/office/drawing/2014/main" id="{DC631C0B-6DA6-4E57-8231-CE32B3434A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5" y="-22690"/>
            <a:ext cx="8542485" cy="437412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  <a:alpha val="0"/>
                </a:schemeClr>
              </a:gs>
              <a:gs pos="100000">
                <a:srgbClr val="000000">
                  <a:alpha val="25000"/>
                </a:srgb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: Shape 16">
            <a:extLst>
              <a:ext uri="{FF2B5EF4-FFF2-40B4-BE49-F238E27FC236}">
                <a16:creationId xmlns:a16="http://schemas.microsoft.com/office/drawing/2014/main" id="{C29501E6-A978-4A61-9689-9085AF97A5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2508972">
            <a:off x="5945431" y="-1032053"/>
            <a:ext cx="4990147" cy="4439131"/>
          </a:xfrm>
          <a:custGeom>
            <a:avLst/>
            <a:gdLst>
              <a:gd name="connsiteX0" fmla="*/ 4990147 w 4990147"/>
              <a:gd name="connsiteY0" fmla="*/ 2229378 h 4439131"/>
              <a:gd name="connsiteX1" fmla="*/ 917384 w 4990147"/>
              <a:gd name="connsiteY1" fmla="*/ 4439131 h 4439131"/>
              <a:gd name="connsiteX2" fmla="*/ 910814 w 4990147"/>
              <a:gd name="connsiteY2" fmla="*/ 4434219 h 4439131"/>
              <a:gd name="connsiteX3" fmla="*/ 0 w 4990147"/>
              <a:gd name="connsiteY3" fmla="*/ 2502877 h 4439131"/>
              <a:gd name="connsiteX4" fmla="*/ 2502877 w 4990147"/>
              <a:gd name="connsiteY4" fmla="*/ 0 h 4439131"/>
              <a:gd name="connsiteX5" fmla="*/ 4954904 w 4990147"/>
              <a:gd name="connsiteY5" fmla="*/ 1998460 h 4439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90147" h="4439131">
                <a:moveTo>
                  <a:pt x="4990147" y="2229378"/>
                </a:moveTo>
                <a:lnTo>
                  <a:pt x="917384" y="4439131"/>
                </a:lnTo>
                <a:lnTo>
                  <a:pt x="910814" y="4434219"/>
                </a:lnTo>
                <a:cubicBezTo>
                  <a:pt x="354557" y="3975154"/>
                  <a:pt x="0" y="3280421"/>
                  <a:pt x="0" y="2502877"/>
                </a:cubicBezTo>
                <a:cubicBezTo>
                  <a:pt x="0" y="1120576"/>
                  <a:pt x="1120576" y="0"/>
                  <a:pt x="2502877" y="0"/>
                </a:cubicBezTo>
                <a:cubicBezTo>
                  <a:pt x="3712390" y="0"/>
                  <a:pt x="4721520" y="857941"/>
                  <a:pt x="4954904" y="1998460"/>
                </a:cubicBezTo>
                <a:close/>
              </a:path>
            </a:pathLst>
          </a:custGeom>
          <a:gradFill>
            <a:gsLst>
              <a:gs pos="0">
                <a:schemeClr val="accent1">
                  <a:alpha val="22000"/>
                </a:schemeClr>
              </a:gs>
              <a:gs pos="87000">
                <a:schemeClr val="accent1">
                  <a:lumMod val="60000"/>
                  <a:lumOff val="40000"/>
                  <a:alpha val="2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1807674-7C51-147A-E1A5-FD5778D8C9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14824" y="735106"/>
            <a:ext cx="10053763" cy="2928470"/>
          </a:xfrm>
        </p:spPr>
        <p:txBody>
          <a:bodyPr anchor="b">
            <a:normAutofit/>
          </a:bodyPr>
          <a:lstStyle/>
          <a:p>
            <a:pPr algn="l"/>
            <a:r>
              <a:rPr lang="en-US" sz="4800" b="1">
                <a:solidFill>
                  <a:srgbClr val="FFFFFF"/>
                </a:solidFill>
              </a:rPr>
              <a:t>W</a:t>
            </a:r>
            <a:r>
              <a:rPr lang="en-QA" sz="4800" b="1">
                <a:solidFill>
                  <a:srgbClr val="FFFFFF"/>
                </a:solidFill>
              </a:rPr>
              <a:t>hat have you learnt?</a:t>
            </a:r>
          </a:p>
        </p:txBody>
      </p:sp>
    </p:spTree>
    <p:extLst>
      <p:ext uri="{BB962C8B-B14F-4D97-AF65-F5344CB8AC3E}">
        <p14:creationId xmlns:p14="http://schemas.microsoft.com/office/powerpoint/2010/main" val="20255054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D9EA631-6468-2D73-E564-22202B362F3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O</a:t>
            </a:r>
            <a:r>
              <a:rPr lang="en-QA" b="1" dirty="0"/>
              <a:t>rganizing your Argumentative Essay</a:t>
            </a:r>
          </a:p>
        </p:txBody>
      </p:sp>
    </p:spTree>
    <p:extLst>
      <p:ext uri="{BB962C8B-B14F-4D97-AF65-F5344CB8AC3E}">
        <p14:creationId xmlns:p14="http://schemas.microsoft.com/office/powerpoint/2010/main" val="13887782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8857" y="0"/>
            <a:ext cx="4063143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307777" y="-5307778"/>
            <a:ext cx="1576446" cy="12192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00F373F-CB45-CA76-82F4-506EFFED9A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7" y="348865"/>
            <a:ext cx="10044023" cy="877729"/>
          </a:xfrm>
        </p:spPr>
        <p:txBody>
          <a:bodyPr anchor="ctr">
            <a:normAutofit fontScale="90000"/>
          </a:bodyPr>
          <a:lstStyle/>
          <a:p>
            <a:r>
              <a:rPr lang="en-US" sz="3700" b="1">
                <a:solidFill>
                  <a:srgbClr val="FFFFFF"/>
                </a:solidFill>
              </a:rPr>
              <a:t>Why is Organization Important in Argument Writing?</a:t>
            </a:r>
            <a:endParaRPr lang="en-QA" sz="3700" b="1">
              <a:solidFill>
                <a:srgbClr val="FFFFFF"/>
              </a:solidFill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110B1664-19AF-067A-9736-8C92D1C884C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04551824"/>
              </p:ext>
            </p:extLst>
          </p:nvPr>
        </p:nvGraphicFramePr>
        <p:xfrm>
          <a:off x="644056" y="2112579"/>
          <a:ext cx="10927829" cy="41928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270852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EE2AD96-B495-4E06-9291-B71706F728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3CF6D67-C5A8-4ADD-9E8E-1E38CA1D31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638515" y="639280"/>
            <a:ext cx="6858000" cy="5579440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6909FA0-B515-4681-B7A8-FA281D133B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393206" y="395206"/>
            <a:ext cx="6346209" cy="5576080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1C9FE86-FCC3-4A31-AA1C-C882262B7F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1528907" y="2818967"/>
            <a:ext cx="2501979" cy="5576080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D96243B-ECED-4B71-8E06-AE9A285EAD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425002" y="852793"/>
            <a:ext cx="6858001" cy="5152412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11000"/>
                </a:scheme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A09989E4-EFDC-4A90-A633-E0525FB413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818753" y="1128497"/>
            <a:ext cx="4318303" cy="4318303"/>
          </a:xfrm>
          <a:prstGeom prst="ellipse">
            <a:avLst/>
          </a:prstGeom>
          <a:gradFill>
            <a:gsLst>
              <a:gs pos="39000">
                <a:schemeClr val="accent1">
                  <a:alpha val="0"/>
                </a:schemeClr>
              </a:gs>
              <a:gs pos="100000">
                <a:schemeClr val="accent1">
                  <a:lumMod val="60000"/>
                  <a:lumOff val="40000"/>
                  <a:alpha val="15000"/>
                </a:scheme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B58B4A-5A96-45A9-3176-E62E992615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03158" y="649480"/>
            <a:ext cx="4862447" cy="5546047"/>
          </a:xfrm>
        </p:spPr>
        <p:txBody>
          <a:bodyPr anchor="ctr">
            <a:normAutofit/>
          </a:bodyPr>
          <a:lstStyle/>
          <a:p>
            <a:r>
              <a:rPr lang="en-US" sz="2000"/>
              <a:t>Title</a:t>
            </a:r>
          </a:p>
          <a:p>
            <a:r>
              <a:rPr lang="en-US" sz="2000"/>
              <a:t>  </a:t>
            </a:r>
            <a:r>
              <a:rPr lang="en-US" sz="2000" b="1"/>
              <a:t>Introduction </a:t>
            </a:r>
          </a:p>
          <a:p>
            <a:pPr marL="0" indent="0">
              <a:buNone/>
            </a:pPr>
            <a:r>
              <a:rPr lang="en-US" sz="2000"/>
              <a:t>Attention grabbing beginning (‘hook’) </a:t>
            </a:r>
          </a:p>
          <a:p>
            <a:pPr marL="0" indent="0">
              <a:buNone/>
            </a:pPr>
            <a:r>
              <a:rPr lang="en-US" sz="2000"/>
              <a:t> Background information (if necessary) </a:t>
            </a:r>
          </a:p>
          <a:p>
            <a:pPr marL="0" indent="0">
              <a:buNone/>
            </a:pPr>
            <a:r>
              <a:rPr lang="en-US" sz="2000"/>
              <a:t>Thesis statement </a:t>
            </a:r>
          </a:p>
          <a:p>
            <a:r>
              <a:rPr lang="en-US" sz="2000" b="1"/>
              <a:t>State three arguments  Body Paragraph</a:t>
            </a:r>
          </a:p>
          <a:p>
            <a:pPr marL="0" indent="0">
              <a:buNone/>
            </a:pPr>
            <a:r>
              <a:rPr lang="en-US" sz="2000"/>
              <a:t> Constructing Topic Sentences</a:t>
            </a:r>
          </a:p>
          <a:p>
            <a:pPr marL="0" indent="0">
              <a:buNone/>
            </a:pPr>
            <a:r>
              <a:rPr lang="en-US" sz="2000"/>
              <a:t> Explanation of Main Points </a:t>
            </a:r>
          </a:p>
          <a:p>
            <a:pPr marL="0" indent="0">
              <a:buNone/>
            </a:pPr>
            <a:r>
              <a:rPr lang="en-US" sz="2000"/>
              <a:t> Factual Evidence (e.g. statistics) </a:t>
            </a:r>
          </a:p>
          <a:p>
            <a:r>
              <a:rPr lang="en-US" sz="2000" b="1"/>
              <a:t>Conclusion</a:t>
            </a:r>
            <a:r>
              <a:rPr lang="en-US" sz="2000"/>
              <a:t> </a:t>
            </a:r>
          </a:p>
          <a:p>
            <a:pPr marL="0" indent="0">
              <a:buNone/>
            </a:pPr>
            <a:r>
              <a:rPr lang="en-US" sz="2000"/>
              <a:t>Re-state thesis statement </a:t>
            </a:r>
          </a:p>
          <a:p>
            <a:pPr marL="0" indent="0">
              <a:buNone/>
            </a:pPr>
            <a:r>
              <a:rPr lang="en-US" sz="2000"/>
              <a:t> Re-state arguments </a:t>
            </a:r>
          </a:p>
          <a:p>
            <a:pPr marL="0" indent="0">
              <a:buNone/>
            </a:pPr>
            <a:r>
              <a:rPr lang="en-US" sz="2000"/>
              <a:t> End hook (concluding sentence) </a:t>
            </a:r>
            <a:endParaRPr lang="en-QA" sz="2000"/>
          </a:p>
        </p:txBody>
      </p:sp>
    </p:spTree>
    <p:extLst>
      <p:ext uri="{BB962C8B-B14F-4D97-AF65-F5344CB8AC3E}">
        <p14:creationId xmlns:p14="http://schemas.microsoft.com/office/powerpoint/2010/main" val="11952627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68860C-8519-331E-2CA3-887472772E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Methods for Constructing an Introduction</a:t>
            </a:r>
            <a:endParaRPr lang="en-QA" b="1" dirty="0"/>
          </a:p>
        </p:txBody>
      </p:sp>
      <p:graphicFrame>
        <p:nvGraphicFramePr>
          <p:cNvPr id="11" name="Content Placeholder 2">
            <a:extLst>
              <a:ext uri="{FF2B5EF4-FFF2-40B4-BE49-F238E27FC236}">
                <a16:creationId xmlns:a16="http://schemas.microsoft.com/office/drawing/2014/main" id="{107535B7-201B-7AD1-E342-C0266C201FB0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08089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5E9BEC-460B-871D-B90C-ECDF21B84F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What is a Thesis Statement?</a:t>
            </a:r>
            <a:endParaRPr lang="en-QA" b="1" dirty="0"/>
          </a:p>
        </p:txBody>
      </p:sp>
      <p:graphicFrame>
        <p:nvGraphicFramePr>
          <p:cNvPr id="22" name="Content Placeholder 2">
            <a:extLst>
              <a:ext uri="{FF2B5EF4-FFF2-40B4-BE49-F238E27FC236}">
                <a16:creationId xmlns:a16="http://schemas.microsoft.com/office/drawing/2014/main" id="{06EBC0CC-D836-5817-9864-44AC9A5D26E7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540034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8E838A6-9B59-F100-9C04-8F30C782D5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anchor="b">
            <a:normAutofit/>
          </a:bodyPr>
          <a:lstStyle/>
          <a:p>
            <a:pPr algn="r"/>
            <a:r>
              <a:rPr lang="en-US" sz="4000" b="1">
                <a:solidFill>
                  <a:srgbClr val="FFFFFF"/>
                </a:solidFill>
              </a:rPr>
              <a:t>Body Paragraphs and Topic Sentences</a:t>
            </a:r>
            <a:endParaRPr lang="en-QA" sz="4000" b="1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B20956-8753-85EE-AEA4-F53BC9D66B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0259" y="649480"/>
            <a:ext cx="6555347" cy="5546047"/>
          </a:xfrm>
        </p:spPr>
        <p:txBody>
          <a:bodyPr anchor="ctr">
            <a:normAutofit/>
          </a:bodyPr>
          <a:lstStyle/>
          <a:p>
            <a:r>
              <a:rPr lang="en-US" sz="2000"/>
              <a:t>Body paragraphs build upon the claims made in the introductory paragraph(s).</a:t>
            </a:r>
          </a:p>
          <a:p>
            <a:r>
              <a:rPr lang="en-US" sz="2000"/>
              <a:t> Organize with the use of topic sentences that illustrate the main idea of each paragraph.</a:t>
            </a:r>
            <a:endParaRPr lang="en-QA" sz="2000"/>
          </a:p>
        </p:txBody>
      </p:sp>
    </p:spTree>
    <p:extLst>
      <p:ext uri="{BB962C8B-B14F-4D97-AF65-F5344CB8AC3E}">
        <p14:creationId xmlns:p14="http://schemas.microsoft.com/office/powerpoint/2010/main" val="5842729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4A3491-C96A-B3E9-943B-C1A3BB81C3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Conclusion</a:t>
            </a:r>
            <a:endParaRPr lang="en-QA" b="1" dirty="0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B2BA3559-A3D3-87AE-8E1C-89FD67296393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697415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237</Words>
  <Application>Microsoft Macintosh PowerPoint</Application>
  <PresentationFormat>Widescreen</PresentationFormat>
  <Paragraphs>37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What have you learnt?</vt:lpstr>
      <vt:lpstr>Organizing your Argumentative Essay</vt:lpstr>
      <vt:lpstr>Why is Organization Important in Argument Writing?</vt:lpstr>
      <vt:lpstr>PowerPoint Presentation</vt:lpstr>
      <vt:lpstr>Methods for Constructing an Introduction</vt:lpstr>
      <vt:lpstr>What is a Thesis Statement?</vt:lpstr>
      <vt:lpstr>Body Paragraphs and Topic Sentences</vt:lpstr>
      <vt:lpstr>Conclusion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have you learnt?</dc:title>
  <dc:creator>Shuhail Ahamed</dc:creator>
  <cp:lastModifiedBy>Shuhail Ahamed</cp:lastModifiedBy>
  <cp:revision>3</cp:revision>
  <dcterms:created xsi:type="dcterms:W3CDTF">2023-11-03T17:23:11Z</dcterms:created>
  <dcterms:modified xsi:type="dcterms:W3CDTF">2023-11-04T05:41:20Z</dcterms:modified>
</cp:coreProperties>
</file>