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40"/>
  </p:normalViewPr>
  <p:slideViewPr>
    <p:cSldViewPr snapToGrid="0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4367F-D06D-468F-9F5E-9E788CA0C003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F0667D9-B48C-4A04-A5B4-A1D828683C33}">
      <dgm:prSet/>
      <dgm:spPr/>
      <dgm:t>
        <a:bodyPr/>
        <a:lstStyle/>
        <a:p>
          <a:pPr>
            <a:defRPr cap="all"/>
          </a:pPr>
          <a:r>
            <a:rPr lang="en-US"/>
            <a:t>Guides an audience through your reasoning process. </a:t>
          </a:r>
        </a:p>
      </dgm:t>
    </dgm:pt>
    <dgm:pt modelId="{B1D29050-B6BA-420E-90DA-7CBDFBA61E4C}" type="parTrans" cxnId="{A764966D-EF03-47C1-80F2-26798F52245E}">
      <dgm:prSet/>
      <dgm:spPr/>
      <dgm:t>
        <a:bodyPr/>
        <a:lstStyle/>
        <a:p>
          <a:endParaRPr lang="en-US"/>
        </a:p>
      </dgm:t>
    </dgm:pt>
    <dgm:pt modelId="{46F9CD95-4DC2-4DD7-BB23-619C62038C67}" type="sibTrans" cxnId="{A764966D-EF03-47C1-80F2-26798F52245E}">
      <dgm:prSet/>
      <dgm:spPr/>
      <dgm:t>
        <a:bodyPr/>
        <a:lstStyle/>
        <a:p>
          <a:endParaRPr lang="en-US"/>
        </a:p>
      </dgm:t>
    </dgm:pt>
    <dgm:pt modelId="{24588966-7955-46F0-A11A-43ECE9AF5D2D}">
      <dgm:prSet/>
      <dgm:spPr/>
      <dgm:t>
        <a:bodyPr/>
        <a:lstStyle/>
        <a:p>
          <a:pPr>
            <a:defRPr cap="all"/>
          </a:pPr>
          <a:r>
            <a:rPr lang="en-US"/>
            <a:t>Offers a clear explanation of each argued point.</a:t>
          </a:r>
        </a:p>
      </dgm:t>
    </dgm:pt>
    <dgm:pt modelId="{F308C06C-A118-4EE7-A018-A5E8CB11ABE8}" type="parTrans" cxnId="{566CE752-3450-4146-81DF-36CD24CE6652}">
      <dgm:prSet/>
      <dgm:spPr/>
      <dgm:t>
        <a:bodyPr/>
        <a:lstStyle/>
        <a:p>
          <a:endParaRPr lang="en-US"/>
        </a:p>
      </dgm:t>
    </dgm:pt>
    <dgm:pt modelId="{88E8B98D-CA7B-48A6-BC51-5E110C6B38A0}" type="sibTrans" cxnId="{566CE752-3450-4146-81DF-36CD24CE6652}">
      <dgm:prSet/>
      <dgm:spPr/>
      <dgm:t>
        <a:bodyPr/>
        <a:lstStyle/>
        <a:p>
          <a:endParaRPr lang="en-US"/>
        </a:p>
      </dgm:t>
    </dgm:pt>
    <dgm:pt modelId="{700D4FD7-4882-4CA8-941F-9252EF27DBB7}">
      <dgm:prSet/>
      <dgm:spPr/>
      <dgm:t>
        <a:bodyPr/>
        <a:lstStyle/>
        <a:p>
          <a:pPr>
            <a:defRPr cap="all"/>
          </a:pPr>
          <a:r>
            <a:rPr lang="en-US"/>
            <a:t>Demonstrates the credibility of the writer.</a:t>
          </a:r>
        </a:p>
      </dgm:t>
    </dgm:pt>
    <dgm:pt modelId="{1619E6DF-E3C5-416B-8D88-A42DF3CBF56C}" type="parTrans" cxnId="{026899CE-1D62-4AE5-9E25-50B726384F64}">
      <dgm:prSet/>
      <dgm:spPr/>
      <dgm:t>
        <a:bodyPr/>
        <a:lstStyle/>
        <a:p>
          <a:endParaRPr lang="en-US"/>
        </a:p>
      </dgm:t>
    </dgm:pt>
    <dgm:pt modelId="{343B6AAD-1E31-43E5-A332-A407A9CC553A}" type="sibTrans" cxnId="{026899CE-1D62-4AE5-9E25-50B726384F64}">
      <dgm:prSet/>
      <dgm:spPr/>
      <dgm:t>
        <a:bodyPr/>
        <a:lstStyle/>
        <a:p>
          <a:endParaRPr lang="en-US"/>
        </a:p>
      </dgm:t>
    </dgm:pt>
    <dgm:pt modelId="{C6F049BF-5E10-4897-B2FA-86759FC9AD7E}" type="pres">
      <dgm:prSet presAssocID="{6F04367F-D06D-468F-9F5E-9E788CA0C003}" presName="root" presStyleCnt="0">
        <dgm:presLayoutVars>
          <dgm:dir/>
          <dgm:resizeHandles val="exact"/>
        </dgm:presLayoutVars>
      </dgm:prSet>
      <dgm:spPr/>
    </dgm:pt>
    <dgm:pt modelId="{EB021E2F-84CC-4405-B0DF-1FC4CB9B577E}" type="pres">
      <dgm:prSet presAssocID="{0F0667D9-B48C-4A04-A5B4-A1D828683C33}" presName="compNode" presStyleCnt="0"/>
      <dgm:spPr/>
    </dgm:pt>
    <dgm:pt modelId="{3AD7EF75-0DB5-4164-B526-A5D46F92E1C3}" type="pres">
      <dgm:prSet presAssocID="{0F0667D9-B48C-4A04-A5B4-A1D828683C33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B2F756C-6B1C-4DDA-8993-5C13B5EEAB25}" type="pres">
      <dgm:prSet presAssocID="{0F0667D9-B48C-4A04-A5B4-A1D828683C3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B1B7FBCE-2C96-4773-A9F0-CFF013ACAAA9}" type="pres">
      <dgm:prSet presAssocID="{0F0667D9-B48C-4A04-A5B4-A1D828683C33}" presName="spaceRect" presStyleCnt="0"/>
      <dgm:spPr/>
    </dgm:pt>
    <dgm:pt modelId="{33CF615E-351A-47A8-BAC9-E01F0C353289}" type="pres">
      <dgm:prSet presAssocID="{0F0667D9-B48C-4A04-A5B4-A1D828683C33}" presName="textRect" presStyleLbl="revTx" presStyleIdx="0" presStyleCnt="3">
        <dgm:presLayoutVars>
          <dgm:chMax val="1"/>
          <dgm:chPref val="1"/>
        </dgm:presLayoutVars>
      </dgm:prSet>
      <dgm:spPr/>
    </dgm:pt>
    <dgm:pt modelId="{2158EE4C-66E9-4B4D-9438-AF71322B7472}" type="pres">
      <dgm:prSet presAssocID="{46F9CD95-4DC2-4DD7-BB23-619C62038C67}" presName="sibTrans" presStyleCnt="0"/>
      <dgm:spPr/>
    </dgm:pt>
    <dgm:pt modelId="{009B1BB1-3F7F-4061-8C0C-D3097A714964}" type="pres">
      <dgm:prSet presAssocID="{24588966-7955-46F0-A11A-43ECE9AF5D2D}" presName="compNode" presStyleCnt="0"/>
      <dgm:spPr/>
    </dgm:pt>
    <dgm:pt modelId="{72D5D0C0-9B5A-4BD4-93B4-D525191D3EA5}" type="pres">
      <dgm:prSet presAssocID="{24588966-7955-46F0-A11A-43ECE9AF5D2D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A9FFCCF-EEC6-458A-99BF-2CA3B3F6A835}" type="pres">
      <dgm:prSet presAssocID="{24588966-7955-46F0-A11A-43ECE9AF5D2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B0081596-88AD-4699-BA4F-B9AB25BE378F}" type="pres">
      <dgm:prSet presAssocID="{24588966-7955-46F0-A11A-43ECE9AF5D2D}" presName="spaceRect" presStyleCnt="0"/>
      <dgm:spPr/>
    </dgm:pt>
    <dgm:pt modelId="{75BF2275-BE2D-45A8-8715-A108A7BF2878}" type="pres">
      <dgm:prSet presAssocID="{24588966-7955-46F0-A11A-43ECE9AF5D2D}" presName="textRect" presStyleLbl="revTx" presStyleIdx="1" presStyleCnt="3">
        <dgm:presLayoutVars>
          <dgm:chMax val="1"/>
          <dgm:chPref val="1"/>
        </dgm:presLayoutVars>
      </dgm:prSet>
      <dgm:spPr/>
    </dgm:pt>
    <dgm:pt modelId="{EB37C2F2-B9CD-4691-8FDB-32DCB0C9F7E4}" type="pres">
      <dgm:prSet presAssocID="{88E8B98D-CA7B-48A6-BC51-5E110C6B38A0}" presName="sibTrans" presStyleCnt="0"/>
      <dgm:spPr/>
    </dgm:pt>
    <dgm:pt modelId="{B853B823-54D1-4EB7-88A2-B6E3D4663B67}" type="pres">
      <dgm:prSet presAssocID="{700D4FD7-4882-4CA8-941F-9252EF27DBB7}" presName="compNode" presStyleCnt="0"/>
      <dgm:spPr/>
    </dgm:pt>
    <dgm:pt modelId="{AC944640-B473-40D6-A1EF-DD9CFB2B0888}" type="pres">
      <dgm:prSet presAssocID="{700D4FD7-4882-4CA8-941F-9252EF27DBB7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9FBC022-52D5-4B71-8184-1C6CAF920DB3}" type="pres">
      <dgm:prSet presAssocID="{700D4FD7-4882-4CA8-941F-9252EF27DBB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933DAE48-B5C1-46B9-A8FD-51ED6338F9CE}" type="pres">
      <dgm:prSet presAssocID="{700D4FD7-4882-4CA8-941F-9252EF27DBB7}" presName="spaceRect" presStyleCnt="0"/>
      <dgm:spPr/>
    </dgm:pt>
    <dgm:pt modelId="{FC97C23E-580E-4154-828C-96FB51BB1C61}" type="pres">
      <dgm:prSet presAssocID="{700D4FD7-4882-4CA8-941F-9252EF27DBB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DAF1921-F7CD-432D-B158-EC2FAFCB41D1}" type="presOf" srcId="{24588966-7955-46F0-A11A-43ECE9AF5D2D}" destId="{75BF2275-BE2D-45A8-8715-A108A7BF2878}" srcOrd="0" destOrd="0" presId="urn:microsoft.com/office/officeart/2018/5/layout/IconLeafLabelList"/>
    <dgm:cxn modelId="{6FD2524A-9F70-46B3-87C5-5CDFA2A1DE7C}" type="presOf" srcId="{6F04367F-D06D-468F-9F5E-9E788CA0C003}" destId="{C6F049BF-5E10-4897-B2FA-86759FC9AD7E}" srcOrd="0" destOrd="0" presId="urn:microsoft.com/office/officeart/2018/5/layout/IconLeafLabelList"/>
    <dgm:cxn modelId="{566CE752-3450-4146-81DF-36CD24CE6652}" srcId="{6F04367F-D06D-468F-9F5E-9E788CA0C003}" destId="{24588966-7955-46F0-A11A-43ECE9AF5D2D}" srcOrd="1" destOrd="0" parTransId="{F308C06C-A118-4EE7-A018-A5E8CB11ABE8}" sibTransId="{88E8B98D-CA7B-48A6-BC51-5E110C6B38A0}"/>
    <dgm:cxn modelId="{A764966D-EF03-47C1-80F2-26798F52245E}" srcId="{6F04367F-D06D-468F-9F5E-9E788CA0C003}" destId="{0F0667D9-B48C-4A04-A5B4-A1D828683C33}" srcOrd="0" destOrd="0" parTransId="{B1D29050-B6BA-420E-90DA-7CBDFBA61E4C}" sibTransId="{46F9CD95-4DC2-4DD7-BB23-619C62038C67}"/>
    <dgm:cxn modelId="{64ADF5C8-0CF8-4D2C-826B-76775323116E}" type="presOf" srcId="{700D4FD7-4882-4CA8-941F-9252EF27DBB7}" destId="{FC97C23E-580E-4154-828C-96FB51BB1C61}" srcOrd="0" destOrd="0" presId="urn:microsoft.com/office/officeart/2018/5/layout/IconLeafLabelList"/>
    <dgm:cxn modelId="{026899CE-1D62-4AE5-9E25-50B726384F64}" srcId="{6F04367F-D06D-468F-9F5E-9E788CA0C003}" destId="{700D4FD7-4882-4CA8-941F-9252EF27DBB7}" srcOrd="2" destOrd="0" parTransId="{1619E6DF-E3C5-416B-8D88-A42DF3CBF56C}" sibTransId="{343B6AAD-1E31-43E5-A332-A407A9CC553A}"/>
    <dgm:cxn modelId="{BAB5D3E6-D839-4564-B6DA-27D32C716D25}" type="presOf" srcId="{0F0667D9-B48C-4A04-A5B4-A1D828683C33}" destId="{33CF615E-351A-47A8-BAC9-E01F0C353289}" srcOrd="0" destOrd="0" presId="urn:microsoft.com/office/officeart/2018/5/layout/IconLeafLabelList"/>
    <dgm:cxn modelId="{B503855F-F06B-4C2A-B522-F491506DCE44}" type="presParOf" srcId="{C6F049BF-5E10-4897-B2FA-86759FC9AD7E}" destId="{EB021E2F-84CC-4405-B0DF-1FC4CB9B577E}" srcOrd="0" destOrd="0" presId="urn:microsoft.com/office/officeart/2018/5/layout/IconLeafLabelList"/>
    <dgm:cxn modelId="{113119BB-B498-493C-8461-B04551395763}" type="presParOf" srcId="{EB021E2F-84CC-4405-B0DF-1FC4CB9B577E}" destId="{3AD7EF75-0DB5-4164-B526-A5D46F92E1C3}" srcOrd="0" destOrd="0" presId="urn:microsoft.com/office/officeart/2018/5/layout/IconLeafLabelList"/>
    <dgm:cxn modelId="{5A19E3A4-32E3-456A-9AD1-4794F46D1680}" type="presParOf" srcId="{EB021E2F-84CC-4405-B0DF-1FC4CB9B577E}" destId="{6B2F756C-6B1C-4DDA-8993-5C13B5EEAB25}" srcOrd="1" destOrd="0" presId="urn:microsoft.com/office/officeart/2018/5/layout/IconLeafLabelList"/>
    <dgm:cxn modelId="{1F19541B-B233-4A7F-881E-CA1F6E809FE1}" type="presParOf" srcId="{EB021E2F-84CC-4405-B0DF-1FC4CB9B577E}" destId="{B1B7FBCE-2C96-4773-A9F0-CFF013ACAAA9}" srcOrd="2" destOrd="0" presId="urn:microsoft.com/office/officeart/2018/5/layout/IconLeafLabelList"/>
    <dgm:cxn modelId="{63BC7835-B337-4B4E-8CE4-FF405CFDD890}" type="presParOf" srcId="{EB021E2F-84CC-4405-B0DF-1FC4CB9B577E}" destId="{33CF615E-351A-47A8-BAC9-E01F0C353289}" srcOrd="3" destOrd="0" presId="urn:microsoft.com/office/officeart/2018/5/layout/IconLeafLabelList"/>
    <dgm:cxn modelId="{DBCA3B73-0018-4B33-A8FC-A1AAC7FB5782}" type="presParOf" srcId="{C6F049BF-5E10-4897-B2FA-86759FC9AD7E}" destId="{2158EE4C-66E9-4B4D-9438-AF71322B7472}" srcOrd="1" destOrd="0" presId="urn:microsoft.com/office/officeart/2018/5/layout/IconLeafLabelList"/>
    <dgm:cxn modelId="{B74FD936-62EE-4A8C-A16B-25349F4D089C}" type="presParOf" srcId="{C6F049BF-5E10-4897-B2FA-86759FC9AD7E}" destId="{009B1BB1-3F7F-4061-8C0C-D3097A714964}" srcOrd="2" destOrd="0" presId="urn:microsoft.com/office/officeart/2018/5/layout/IconLeafLabelList"/>
    <dgm:cxn modelId="{33A710B5-9180-4206-BBB9-6E70D9D6739D}" type="presParOf" srcId="{009B1BB1-3F7F-4061-8C0C-D3097A714964}" destId="{72D5D0C0-9B5A-4BD4-93B4-D525191D3EA5}" srcOrd="0" destOrd="0" presId="urn:microsoft.com/office/officeart/2018/5/layout/IconLeafLabelList"/>
    <dgm:cxn modelId="{FC38160A-336E-47E7-AA30-A9918634AC2F}" type="presParOf" srcId="{009B1BB1-3F7F-4061-8C0C-D3097A714964}" destId="{4A9FFCCF-EEC6-458A-99BF-2CA3B3F6A835}" srcOrd="1" destOrd="0" presId="urn:microsoft.com/office/officeart/2018/5/layout/IconLeafLabelList"/>
    <dgm:cxn modelId="{E52EF3EC-4327-4B10-8808-8A3E937AA02C}" type="presParOf" srcId="{009B1BB1-3F7F-4061-8C0C-D3097A714964}" destId="{B0081596-88AD-4699-BA4F-B9AB25BE378F}" srcOrd="2" destOrd="0" presId="urn:microsoft.com/office/officeart/2018/5/layout/IconLeafLabelList"/>
    <dgm:cxn modelId="{F55C1E64-E43C-41C4-AE5A-D8DE3F04914A}" type="presParOf" srcId="{009B1BB1-3F7F-4061-8C0C-D3097A714964}" destId="{75BF2275-BE2D-45A8-8715-A108A7BF2878}" srcOrd="3" destOrd="0" presId="urn:microsoft.com/office/officeart/2018/5/layout/IconLeafLabelList"/>
    <dgm:cxn modelId="{1C378D03-283C-4A41-8E15-F3556CE19F9A}" type="presParOf" srcId="{C6F049BF-5E10-4897-B2FA-86759FC9AD7E}" destId="{EB37C2F2-B9CD-4691-8FDB-32DCB0C9F7E4}" srcOrd="3" destOrd="0" presId="urn:microsoft.com/office/officeart/2018/5/layout/IconLeafLabelList"/>
    <dgm:cxn modelId="{1CE33060-386F-4AA5-903D-84B534DC06E0}" type="presParOf" srcId="{C6F049BF-5E10-4897-B2FA-86759FC9AD7E}" destId="{B853B823-54D1-4EB7-88A2-B6E3D4663B67}" srcOrd="4" destOrd="0" presId="urn:microsoft.com/office/officeart/2018/5/layout/IconLeafLabelList"/>
    <dgm:cxn modelId="{138FB4C8-C643-43C7-AF7E-BDE57F831190}" type="presParOf" srcId="{B853B823-54D1-4EB7-88A2-B6E3D4663B67}" destId="{AC944640-B473-40D6-A1EF-DD9CFB2B0888}" srcOrd="0" destOrd="0" presId="urn:microsoft.com/office/officeart/2018/5/layout/IconLeafLabelList"/>
    <dgm:cxn modelId="{E6C21364-7953-40BA-BEF2-0D5224E1BE94}" type="presParOf" srcId="{B853B823-54D1-4EB7-88A2-B6E3D4663B67}" destId="{69FBC022-52D5-4B71-8184-1C6CAF920DB3}" srcOrd="1" destOrd="0" presId="urn:microsoft.com/office/officeart/2018/5/layout/IconLeafLabelList"/>
    <dgm:cxn modelId="{01021BEA-0311-409A-88AD-AD8019085150}" type="presParOf" srcId="{B853B823-54D1-4EB7-88A2-B6E3D4663B67}" destId="{933DAE48-B5C1-46B9-A8FD-51ED6338F9CE}" srcOrd="2" destOrd="0" presId="urn:microsoft.com/office/officeart/2018/5/layout/IconLeafLabelList"/>
    <dgm:cxn modelId="{D818540D-0AF1-41B9-A3E3-D4EADDA65D6C}" type="presParOf" srcId="{B853B823-54D1-4EB7-88A2-B6E3D4663B67}" destId="{FC97C23E-580E-4154-828C-96FB51BB1C6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D30C54-9F80-4BF1-94B0-7EF4CEADA7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C5D8F0B-844C-4755-A50E-BE5C1F6F63A0}">
      <dgm:prSet/>
      <dgm:spPr/>
      <dgm:t>
        <a:bodyPr/>
        <a:lstStyle/>
        <a:p>
          <a:r>
            <a:rPr lang="en-US"/>
            <a:t>personal anecdote</a:t>
          </a:r>
        </a:p>
      </dgm:t>
    </dgm:pt>
    <dgm:pt modelId="{98106DA2-253F-4AE7-B283-BFEEC3B1ACAB}" type="parTrans" cxnId="{6C6BF782-2525-4109-AE08-75D245D62D6B}">
      <dgm:prSet/>
      <dgm:spPr/>
      <dgm:t>
        <a:bodyPr/>
        <a:lstStyle/>
        <a:p>
          <a:endParaRPr lang="en-US"/>
        </a:p>
      </dgm:t>
    </dgm:pt>
    <dgm:pt modelId="{C7AB1914-DF3C-4FFB-9B70-ABEC11FE8A63}" type="sibTrans" cxnId="{6C6BF782-2525-4109-AE08-75D245D62D6B}">
      <dgm:prSet/>
      <dgm:spPr/>
      <dgm:t>
        <a:bodyPr/>
        <a:lstStyle/>
        <a:p>
          <a:endParaRPr lang="en-US"/>
        </a:p>
      </dgm:t>
    </dgm:pt>
    <dgm:pt modelId="{F7665A36-23FA-4FD3-82D3-F6FD8E88F5D8}">
      <dgm:prSet/>
      <dgm:spPr/>
      <dgm:t>
        <a:bodyPr/>
        <a:lstStyle/>
        <a:p>
          <a:r>
            <a:rPr lang="en-US"/>
            <a:t>example-real or hypothetical </a:t>
          </a:r>
        </a:p>
      </dgm:t>
    </dgm:pt>
    <dgm:pt modelId="{A4534F56-E7DB-4076-B25D-F950A9464342}" type="parTrans" cxnId="{5C1A49DE-46C2-4D1F-A534-3A6594355811}">
      <dgm:prSet/>
      <dgm:spPr/>
      <dgm:t>
        <a:bodyPr/>
        <a:lstStyle/>
        <a:p>
          <a:endParaRPr lang="en-US"/>
        </a:p>
      </dgm:t>
    </dgm:pt>
    <dgm:pt modelId="{A7375017-C601-4BA5-A28E-D1F4A136287A}" type="sibTrans" cxnId="{5C1A49DE-46C2-4D1F-A534-3A6594355811}">
      <dgm:prSet/>
      <dgm:spPr/>
      <dgm:t>
        <a:bodyPr/>
        <a:lstStyle/>
        <a:p>
          <a:endParaRPr lang="en-US"/>
        </a:p>
      </dgm:t>
    </dgm:pt>
    <dgm:pt modelId="{0A6460E1-1C04-4F80-A018-19111518D8B1}">
      <dgm:prSet/>
      <dgm:spPr/>
      <dgm:t>
        <a:bodyPr/>
        <a:lstStyle/>
        <a:p>
          <a:r>
            <a:rPr lang="en-US"/>
            <a:t>question </a:t>
          </a:r>
        </a:p>
      </dgm:t>
    </dgm:pt>
    <dgm:pt modelId="{F4B711FD-7575-49E9-9923-7E6ACDCB8E69}" type="parTrans" cxnId="{B6E2A716-F9AA-49ED-ABEB-76BDE3BA3C74}">
      <dgm:prSet/>
      <dgm:spPr/>
      <dgm:t>
        <a:bodyPr/>
        <a:lstStyle/>
        <a:p>
          <a:endParaRPr lang="en-US"/>
        </a:p>
      </dgm:t>
    </dgm:pt>
    <dgm:pt modelId="{50197127-451F-4592-935B-89E3B47A8240}" type="sibTrans" cxnId="{B6E2A716-F9AA-49ED-ABEB-76BDE3BA3C74}">
      <dgm:prSet/>
      <dgm:spPr/>
      <dgm:t>
        <a:bodyPr/>
        <a:lstStyle/>
        <a:p>
          <a:endParaRPr lang="en-US"/>
        </a:p>
      </dgm:t>
    </dgm:pt>
    <dgm:pt modelId="{7F01E13A-0BFA-411B-B393-51EA2D2F3086}">
      <dgm:prSet/>
      <dgm:spPr/>
      <dgm:t>
        <a:bodyPr/>
        <a:lstStyle/>
        <a:p>
          <a:r>
            <a:rPr lang="en-US"/>
            <a:t>quotation</a:t>
          </a:r>
        </a:p>
      </dgm:t>
    </dgm:pt>
    <dgm:pt modelId="{1B98D496-B8F7-4D3B-86E8-8AFE3EB2BEF2}" type="parTrans" cxnId="{0BC3ED1E-D232-4075-AFDE-AD5F93B95DCE}">
      <dgm:prSet/>
      <dgm:spPr/>
      <dgm:t>
        <a:bodyPr/>
        <a:lstStyle/>
        <a:p>
          <a:endParaRPr lang="en-US"/>
        </a:p>
      </dgm:t>
    </dgm:pt>
    <dgm:pt modelId="{C994C0D0-F337-4D95-9FBC-58133DCEC85D}" type="sibTrans" cxnId="{0BC3ED1E-D232-4075-AFDE-AD5F93B95DCE}">
      <dgm:prSet/>
      <dgm:spPr/>
      <dgm:t>
        <a:bodyPr/>
        <a:lstStyle/>
        <a:p>
          <a:endParaRPr lang="en-US"/>
        </a:p>
      </dgm:t>
    </dgm:pt>
    <dgm:pt modelId="{919876FC-155F-4E3A-83F5-22E10ECD01EE}">
      <dgm:prSet/>
      <dgm:spPr/>
      <dgm:t>
        <a:bodyPr/>
        <a:lstStyle/>
        <a:p>
          <a:r>
            <a:rPr lang="en-US"/>
            <a:t>shocking statistics </a:t>
          </a:r>
        </a:p>
      </dgm:t>
    </dgm:pt>
    <dgm:pt modelId="{E2E94AF4-B57F-4950-81B6-95B2828F937D}" type="parTrans" cxnId="{17C0BBDE-584D-488C-9EA9-CBF78B8E17D3}">
      <dgm:prSet/>
      <dgm:spPr/>
      <dgm:t>
        <a:bodyPr/>
        <a:lstStyle/>
        <a:p>
          <a:endParaRPr lang="en-US"/>
        </a:p>
      </dgm:t>
    </dgm:pt>
    <dgm:pt modelId="{23580191-40FC-4630-ADF0-F1D961BE7E9A}" type="sibTrans" cxnId="{17C0BBDE-584D-488C-9EA9-CBF78B8E17D3}">
      <dgm:prSet/>
      <dgm:spPr/>
      <dgm:t>
        <a:bodyPr/>
        <a:lstStyle/>
        <a:p>
          <a:endParaRPr lang="en-US"/>
        </a:p>
      </dgm:t>
    </dgm:pt>
    <dgm:pt modelId="{23C4C4F4-6807-44B6-B80A-B869500336D5}">
      <dgm:prSet/>
      <dgm:spPr/>
      <dgm:t>
        <a:bodyPr/>
        <a:lstStyle/>
        <a:p>
          <a:r>
            <a:rPr lang="en-US"/>
            <a:t>striking image</a:t>
          </a:r>
        </a:p>
      </dgm:t>
    </dgm:pt>
    <dgm:pt modelId="{3670D0AA-32B3-40E9-9C99-2B139241194A}" type="parTrans" cxnId="{E2CAB57F-142C-4342-AAB8-BF5BD8F3D38E}">
      <dgm:prSet/>
      <dgm:spPr/>
      <dgm:t>
        <a:bodyPr/>
        <a:lstStyle/>
        <a:p>
          <a:endParaRPr lang="en-US"/>
        </a:p>
      </dgm:t>
    </dgm:pt>
    <dgm:pt modelId="{08009057-6937-4DFD-89D5-A28D66FC69EA}" type="sibTrans" cxnId="{E2CAB57F-142C-4342-AAB8-BF5BD8F3D38E}">
      <dgm:prSet/>
      <dgm:spPr/>
      <dgm:t>
        <a:bodyPr/>
        <a:lstStyle/>
        <a:p>
          <a:endParaRPr lang="en-US"/>
        </a:p>
      </dgm:t>
    </dgm:pt>
    <dgm:pt modelId="{8F93DD17-D2CC-3449-8081-1AF52F0D4ADB}" type="pres">
      <dgm:prSet presAssocID="{39D30C54-9F80-4BF1-94B0-7EF4CEADA782}" presName="linear" presStyleCnt="0">
        <dgm:presLayoutVars>
          <dgm:animLvl val="lvl"/>
          <dgm:resizeHandles val="exact"/>
        </dgm:presLayoutVars>
      </dgm:prSet>
      <dgm:spPr/>
    </dgm:pt>
    <dgm:pt modelId="{C4A1D396-A934-B446-AB94-6242AE6DA585}" type="pres">
      <dgm:prSet presAssocID="{9C5D8F0B-844C-4755-A50E-BE5C1F6F63A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AA4EDD35-5BB2-5447-9EDD-474037C4CF04}" type="pres">
      <dgm:prSet presAssocID="{C7AB1914-DF3C-4FFB-9B70-ABEC11FE8A63}" presName="spacer" presStyleCnt="0"/>
      <dgm:spPr/>
    </dgm:pt>
    <dgm:pt modelId="{4DCBE15A-CC10-4742-8FB7-F0F15F80F6FE}" type="pres">
      <dgm:prSet presAssocID="{F7665A36-23FA-4FD3-82D3-F6FD8E88F5D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EF82FAC-200E-F041-8E57-53F2DA34D8C0}" type="pres">
      <dgm:prSet presAssocID="{A7375017-C601-4BA5-A28E-D1F4A136287A}" presName="spacer" presStyleCnt="0"/>
      <dgm:spPr/>
    </dgm:pt>
    <dgm:pt modelId="{6820F886-9EAF-164C-8E60-ECC043C19E01}" type="pres">
      <dgm:prSet presAssocID="{0A6460E1-1C04-4F80-A018-19111518D8B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A05AF0F-AE99-9943-AC8D-7D4D097F2412}" type="pres">
      <dgm:prSet presAssocID="{50197127-451F-4592-935B-89E3B47A8240}" presName="spacer" presStyleCnt="0"/>
      <dgm:spPr/>
    </dgm:pt>
    <dgm:pt modelId="{CC65A159-DD4C-C94D-9C0C-A78BECC9DC67}" type="pres">
      <dgm:prSet presAssocID="{7F01E13A-0BFA-411B-B393-51EA2D2F308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3C1148B-F649-7842-89FD-6EDF09E7FC1F}" type="pres">
      <dgm:prSet presAssocID="{C994C0D0-F337-4D95-9FBC-58133DCEC85D}" presName="spacer" presStyleCnt="0"/>
      <dgm:spPr/>
    </dgm:pt>
    <dgm:pt modelId="{0D5B6AF4-212F-7342-BFC4-0691A14438DF}" type="pres">
      <dgm:prSet presAssocID="{919876FC-155F-4E3A-83F5-22E10ECD01E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3864041-BCA1-8F4A-A357-8428727808C5}" type="pres">
      <dgm:prSet presAssocID="{23580191-40FC-4630-ADF0-F1D961BE7E9A}" presName="spacer" presStyleCnt="0"/>
      <dgm:spPr/>
    </dgm:pt>
    <dgm:pt modelId="{58F1F442-58B4-7B41-AFFB-38DB613301F8}" type="pres">
      <dgm:prSet presAssocID="{23C4C4F4-6807-44B6-B80A-B869500336D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6E2A716-F9AA-49ED-ABEB-76BDE3BA3C74}" srcId="{39D30C54-9F80-4BF1-94B0-7EF4CEADA782}" destId="{0A6460E1-1C04-4F80-A018-19111518D8B1}" srcOrd="2" destOrd="0" parTransId="{F4B711FD-7575-49E9-9923-7E6ACDCB8E69}" sibTransId="{50197127-451F-4592-935B-89E3B47A8240}"/>
    <dgm:cxn modelId="{0BC3ED1E-D232-4075-AFDE-AD5F93B95DCE}" srcId="{39D30C54-9F80-4BF1-94B0-7EF4CEADA782}" destId="{7F01E13A-0BFA-411B-B393-51EA2D2F3086}" srcOrd="3" destOrd="0" parTransId="{1B98D496-B8F7-4D3B-86E8-8AFE3EB2BEF2}" sibTransId="{C994C0D0-F337-4D95-9FBC-58133DCEC85D}"/>
    <dgm:cxn modelId="{2ED6D43D-900A-2949-8D9F-64E51718A2EA}" type="presOf" srcId="{9C5D8F0B-844C-4755-A50E-BE5C1F6F63A0}" destId="{C4A1D396-A934-B446-AB94-6242AE6DA585}" srcOrd="0" destOrd="0" presId="urn:microsoft.com/office/officeart/2005/8/layout/vList2"/>
    <dgm:cxn modelId="{9D8DC96C-DADB-C544-9B77-B859ABB4DC24}" type="presOf" srcId="{23C4C4F4-6807-44B6-B80A-B869500336D5}" destId="{58F1F442-58B4-7B41-AFFB-38DB613301F8}" srcOrd="0" destOrd="0" presId="urn:microsoft.com/office/officeart/2005/8/layout/vList2"/>
    <dgm:cxn modelId="{E2CAB57F-142C-4342-AAB8-BF5BD8F3D38E}" srcId="{39D30C54-9F80-4BF1-94B0-7EF4CEADA782}" destId="{23C4C4F4-6807-44B6-B80A-B869500336D5}" srcOrd="5" destOrd="0" parTransId="{3670D0AA-32B3-40E9-9C99-2B139241194A}" sibTransId="{08009057-6937-4DFD-89D5-A28D66FC69EA}"/>
    <dgm:cxn modelId="{6C6BF782-2525-4109-AE08-75D245D62D6B}" srcId="{39D30C54-9F80-4BF1-94B0-7EF4CEADA782}" destId="{9C5D8F0B-844C-4755-A50E-BE5C1F6F63A0}" srcOrd="0" destOrd="0" parTransId="{98106DA2-253F-4AE7-B283-BFEEC3B1ACAB}" sibTransId="{C7AB1914-DF3C-4FFB-9B70-ABEC11FE8A63}"/>
    <dgm:cxn modelId="{65BA018C-5FFA-AC48-BE8E-6833F99D82AB}" type="presOf" srcId="{F7665A36-23FA-4FD3-82D3-F6FD8E88F5D8}" destId="{4DCBE15A-CC10-4742-8FB7-F0F15F80F6FE}" srcOrd="0" destOrd="0" presId="urn:microsoft.com/office/officeart/2005/8/layout/vList2"/>
    <dgm:cxn modelId="{7259599D-4F2A-744C-96C1-700ADCB16CD1}" type="presOf" srcId="{919876FC-155F-4E3A-83F5-22E10ECD01EE}" destId="{0D5B6AF4-212F-7342-BFC4-0691A14438DF}" srcOrd="0" destOrd="0" presId="urn:microsoft.com/office/officeart/2005/8/layout/vList2"/>
    <dgm:cxn modelId="{989226B1-CE5D-2244-BD7F-10AB1AF78EA5}" type="presOf" srcId="{0A6460E1-1C04-4F80-A018-19111518D8B1}" destId="{6820F886-9EAF-164C-8E60-ECC043C19E01}" srcOrd="0" destOrd="0" presId="urn:microsoft.com/office/officeart/2005/8/layout/vList2"/>
    <dgm:cxn modelId="{040E7CB9-640E-B44C-AF61-358D063D74AD}" type="presOf" srcId="{39D30C54-9F80-4BF1-94B0-7EF4CEADA782}" destId="{8F93DD17-D2CC-3449-8081-1AF52F0D4ADB}" srcOrd="0" destOrd="0" presId="urn:microsoft.com/office/officeart/2005/8/layout/vList2"/>
    <dgm:cxn modelId="{4C0686C7-F7C4-904E-94E1-1036D420FE23}" type="presOf" srcId="{7F01E13A-0BFA-411B-B393-51EA2D2F3086}" destId="{CC65A159-DD4C-C94D-9C0C-A78BECC9DC67}" srcOrd="0" destOrd="0" presId="urn:microsoft.com/office/officeart/2005/8/layout/vList2"/>
    <dgm:cxn modelId="{5C1A49DE-46C2-4D1F-A534-3A6594355811}" srcId="{39D30C54-9F80-4BF1-94B0-7EF4CEADA782}" destId="{F7665A36-23FA-4FD3-82D3-F6FD8E88F5D8}" srcOrd="1" destOrd="0" parTransId="{A4534F56-E7DB-4076-B25D-F950A9464342}" sibTransId="{A7375017-C601-4BA5-A28E-D1F4A136287A}"/>
    <dgm:cxn modelId="{17C0BBDE-584D-488C-9EA9-CBF78B8E17D3}" srcId="{39D30C54-9F80-4BF1-94B0-7EF4CEADA782}" destId="{919876FC-155F-4E3A-83F5-22E10ECD01EE}" srcOrd="4" destOrd="0" parTransId="{E2E94AF4-B57F-4950-81B6-95B2828F937D}" sibTransId="{23580191-40FC-4630-ADF0-F1D961BE7E9A}"/>
    <dgm:cxn modelId="{6F44CB88-67D8-1C49-A2E8-54915FE36C89}" type="presParOf" srcId="{8F93DD17-D2CC-3449-8081-1AF52F0D4ADB}" destId="{C4A1D396-A934-B446-AB94-6242AE6DA585}" srcOrd="0" destOrd="0" presId="urn:microsoft.com/office/officeart/2005/8/layout/vList2"/>
    <dgm:cxn modelId="{741D2815-799F-A646-AD4F-DBDAAC54CB2D}" type="presParOf" srcId="{8F93DD17-D2CC-3449-8081-1AF52F0D4ADB}" destId="{AA4EDD35-5BB2-5447-9EDD-474037C4CF04}" srcOrd="1" destOrd="0" presId="urn:microsoft.com/office/officeart/2005/8/layout/vList2"/>
    <dgm:cxn modelId="{7B197522-E9FA-C348-85B3-28D123DD0AE0}" type="presParOf" srcId="{8F93DD17-D2CC-3449-8081-1AF52F0D4ADB}" destId="{4DCBE15A-CC10-4742-8FB7-F0F15F80F6FE}" srcOrd="2" destOrd="0" presId="urn:microsoft.com/office/officeart/2005/8/layout/vList2"/>
    <dgm:cxn modelId="{CE103423-6107-F34B-9567-4010F64B5CDD}" type="presParOf" srcId="{8F93DD17-D2CC-3449-8081-1AF52F0D4ADB}" destId="{EEF82FAC-200E-F041-8E57-53F2DA34D8C0}" srcOrd="3" destOrd="0" presId="urn:microsoft.com/office/officeart/2005/8/layout/vList2"/>
    <dgm:cxn modelId="{8FF49A9F-6CD2-854F-8F07-5D29EDBEC330}" type="presParOf" srcId="{8F93DD17-D2CC-3449-8081-1AF52F0D4ADB}" destId="{6820F886-9EAF-164C-8E60-ECC043C19E01}" srcOrd="4" destOrd="0" presId="urn:microsoft.com/office/officeart/2005/8/layout/vList2"/>
    <dgm:cxn modelId="{462E7B42-2B0F-CC4F-931A-51F5537CC4C6}" type="presParOf" srcId="{8F93DD17-D2CC-3449-8081-1AF52F0D4ADB}" destId="{CA05AF0F-AE99-9943-AC8D-7D4D097F2412}" srcOrd="5" destOrd="0" presId="urn:microsoft.com/office/officeart/2005/8/layout/vList2"/>
    <dgm:cxn modelId="{C563657E-378C-274C-BC41-72EEEE1966F2}" type="presParOf" srcId="{8F93DD17-D2CC-3449-8081-1AF52F0D4ADB}" destId="{CC65A159-DD4C-C94D-9C0C-A78BECC9DC67}" srcOrd="6" destOrd="0" presId="urn:microsoft.com/office/officeart/2005/8/layout/vList2"/>
    <dgm:cxn modelId="{1D8D1BD6-C5F7-9C46-BF99-3BCA6F2BD134}" type="presParOf" srcId="{8F93DD17-D2CC-3449-8081-1AF52F0D4ADB}" destId="{63C1148B-F649-7842-89FD-6EDF09E7FC1F}" srcOrd="7" destOrd="0" presId="urn:microsoft.com/office/officeart/2005/8/layout/vList2"/>
    <dgm:cxn modelId="{22A8BA6E-A974-0F4D-AAF1-4ED3647B7A7D}" type="presParOf" srcId="{8F93DD17-D2CC-3449-8081-1AF52F0D4ADB}" destId="{0D5B6AF4-212F-7342-BFC4-0691A14438DF}" srcOrd="8" destOrd="0" presId="urn:microsoft.com/office/officeart/2005/8/layout/vList2"/>
    <dgm:cxn modelId="{50EF1568-3ABF-CC4C-AE2F-37BD902E68C2}" type="presParOf" srcId="{8F93DD17-D2CC-3449-8081-1AF52F0D4ADB}" destId="{43864041-BCA1-8F4A-A357-8428727808C5}" srcOrd="9" destOrd="0" presId="urn:microsoft.com/office/officeart/2005/8/layout/vList2"/>
    <dgm:cxn modelId="{44022C36-4C23-124B-96C2-99E9DCF84F96}" type="presParOf" srcId="{8F93DD17-D2CC-3449-8081-1AF52F0D4ADB}" destId="{58F1F442-58B4-7B41-AFFB-38DB613301F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CA2D5E-83F1-4971-B01F-A5516BFF964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873E6E-19C0-47D3-9ED3-20E554AC69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Lets the reader know the main idea of the paper </a:t>
          </a:r>
        </a:p>
      </dgm:t>
    </dgm:pt>
    <dgm:pt modelId="{B625992D-9E55-4589-A478-3486C06D6E07}" type="parTrans" cxnId="{70343F98-E6F2-400E-B303-1738C3D62B7A}">
      <dgm:prSet/>
      <dgm:spPr/>
      <dgm:t>
        <a:bodyPr/>
        <a:lstStyle/>
        <a:p>
          <a:endParaRPr lang="en-US"/>
        </a:p>
      </dgm:t>
    </dgm:pt>
    <dgm:pt modelId="{B09B34DC-92F5-4B53-8892-2B39658E292E}" type="sibTrans" cxnId="{70343F98-E6F2-400E-B303-1738C3D62B7A}">
      <dgm:prSet/>
      <dgm:spPr/>
      <dgm:t>
        <a:bodyPr/>
        <a:lstStyle/>
        <a:p>
          <a:endParaRPr lang="en-US"/>
        </a:p>
      </dgm:t>
    </dgm:pt>
    <dgm:pt modelId="{A360F9BB-E9F4-4BB7-9496-2A0C81E971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Answers the question: “What am I trying to prove?” </a:t>
          </a:r>
        </a:p>
      </dgm:t>
    </dgm:pt>
    <dgm:pt modelId="{8A32956A-5DE6-4B35-A271-CE5F7A960D7B}" type="parTrans" cxnId="{38ACDFE8-E669-426B-99AB-220A1D613948}">
      <dgm:prSet/>
      <dgm:spPr/>
      <dgm:t>
        <a:bodyPr/>
        <a:lstStyle/>
        <a:p>
          <a:endParaRPr lang="en-US"/>
        </a:p>
      </dgm:t>
    </dgm:pt>
    <dgm:pt modelId="{AA126CFE-038B-42D5-A690-8676F953777F}" type="sibTrans" cxnId="{38ACDFE8-E669-426B-99AB-220A1D613948}">
      <dgm:prSet/>
      <dgm:spPr/>
      <dgm:t>
        <a:bodyPr/>
        <a:lstStyle/>
        <a:p>
          <a:endParaRPr lang="en-US"/>
        </a:p>
      </dgm:t>
    </dgm:pt>
    <dgm:pt modelId="{7BDD0BEB-637B-47ED-A957-C67817ACB6E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Not a factual statement, but a claim that has to be proven throughout the paper</a:t>
          </a:r>
        </a:p>
      </dgm:t>
    </dgm:pt>
    <dgm:pt modelId="{7CA1601A-4852-40FA-AE1B-05BCFBCED1DB}" type="parTrans" cxnId="{741E9702-D5F3-4BDE-844A-83331BE942D1}">
      <dgm:prSet/>
      <dgm:spPr/>
      <dgm:t>
        <a:bodyPr/>
        <a:lstStyle/>
        <a:p>
          <a:endParaRPr lang="en-US"/>
        </a:p>
      </dgm:t>
    </dgm:pt>
    <dgm:pt modelId="{CBF0BAD3-2B0E-40EF-9520-B6A64FA39219}" type="sibTrans" cxnId="{741E9702-D5F3-4BDE-844A-83331BE942D1}">
      <dgm:prSet/>
      <dgm:spPr/>
      <dgm:t>
        <a:bodyPr/>
        <a:lstStyle/>
        <a:p>
          <a:endParaRPr lang="en-US"/>
        </a:p>
      </dgm:t>
    </dgm:pt>
    <dgm:pt modelId="{E3DA7F96-38F4-4EEA-9D1B-30D2ED19B924}" type="pres">
      <dgm:prSet presAssocID="{C7CA2D5E-83F1-4971-B01F-A5516BFF9641}" presName="root" presStyleCnt="0">
        <dgm:presLayoutVars>
          <dgm:dir/>
          <dgm:resizeHandles val="exact"/>
        </dgm:presLayoutVars>
      </dgm:prSet>
      <dgm:spPr/>
    </dgm:pt>
    <dgm:pt modelId="{09DE7A20-E4D5-42A4-A92B-B7170897D7CB}" type="pres">
      <dgm:prSet presAssocID="{AB873E6E-19C0-47D3-9ED3-20E554AC6963}" presName="compNode" presStyleCnt="0"/>
      <dgm:spPr/>
    </dgm:pt>
    <dgm:pt modelId="{CFFD402F-8359-41D2-B847-3D210FF56604}" type="pres">
      <dgm:prSet presAssocID="{AB873E6E-19C0-47D3-9ED3-20E554AC696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6A7399BA-C27A-454E-8153-0ABC804F0C08}" type="pres">
      <dgm:prSet presAssocID="{AB873E6E-19C0-47D3-9ED3-20E554AC6963}" presName="spaceRect" presStyleCnt="0"/>
      <dgm:spPr/>
    </dgm:pt>
    <dgm:pt modelId="{84D3F75B-35A6-4ECB-AC92-018524D939E4}" type="pres">
      <dgm:prSet presAssocID="{AB873E6E-19C0-47D3-9ED3-20E554AC6963}" presName="textRect" presStyleLbl="revTx" presStyleIdx="0" presStyleCnt="3">
        <dgm:presLayoutVars>
          <dgm:chMax val="1"/>
          <dgm:chPref val="1"/>
        </dgm:presLayoutVars>
      </dgm:prSet>
      <dgm:spPr/>
    </dgm:pt>
    <dgm:pt modelId="{2C3674B6-8CA1-4184-8CFA-17B9622BFE41}" type="pres">
      <dgm:prSet presAssocID="{B09B34DC-92F5-4B53-8892-2B39658E292E}" presName="sibTrans" presStyleCnt="0"/>
      <dgm:spPr/>
    </dgm:pt>
    <dgm:pt modelId="{AF442ADD-699A-4057-BACE-14878DD4F73A}" type="pres">
      <dgm:prSet presAssocID="{A360F9BB-E9F4-4BB7-9496-2A0C81E97172}" presName="compNode" presStyleCnt="0"/>
      <dgm:spPr/>
    </dgm:pt>
    <dgm:pt modelId="{8A3344F7-4941-40C0-8BAF-677104259E83}" type="pres">
      <dgm:prSet presAssocID="{A360F9BB-E9F4-4BB7-9496-2A0C81E9717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99898ABA-9682-41D8-8A40-FC9947ED7DE5}" type="pres">
      <dgm:prSet presAssocID="{A360F9BB-E9F4-4BB7-9496-2A0C81E97172}" presName="spaceRect" presStyleCnt="0"/>
      <dgm:spPr/>
    </dgm:pt>
    <dgm:pt modelId="{3EF59B55-A4ED-475B-B292-32EF6D401802}" type="pres">
      <dgm:prSet presAssocID="{A360F9BB-E9F4-4BB7-9496-2A0C81E97172}" presName="textRect" presStyleLbl="revTx" presStyleIdx="1" presStyleCnt="3">
        <dgm:presLayoutVars>
          <dgm:chMax val="1"/>
          <dgm:chPref val="1"/>
        </dgm:presLayoutVars>
      </dgm:prSet>
      <dgm:spPr/>
    </dgm:pt>
    <dgm:pt modelId="{17D8BB0B-8964-487A-9732-D9E0DC7BF4D3}" type="pres">
      <dgm:prSet presAssocID="{AA126CFE-038B-42D5-A690-8676F953777F}" presName="sibTrans" presStyleCnt="0"/>
      <dgm:spPr/>
    </dgm:pt>
    <dgm:pt modelId="{B8787782-7C6A-427A-B9C6-F93D09D64D15}" type="pres">
      <dgm:prSet presAssocID="{7BDD0BEB-637B-47ED-A957-C67817ACB6E0}" presName="compNode" presStyleCnt="0"/>
      <dgm:spPr/>
    </dgm:pt>
    <dgm:pt modelId="{A2E2E354-02EF-454F-B5AE-3D873400B383}" type="pres">
      <dgm:prSet presAssocID="{7BDD0BEB-637B-47ED-A957-C67817ACB6E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A0E1F5EE-8A14-45A2-81B6-FCA9DB3F4D52}" type="pres">
      <dgm:prSet presAssocID="{7BDD0BEB-637B-47ED-A957-C67817ACB6E0}" presName="spaceRect" presStyleCnt="0"/>
      <dgm:spPr/>
    </dgm:pt>
    <dgm:pt modelId="{08DD864E-5046-48EA-9DCB-09E19C74E213}" type="pres">
      <dgm:prSet presAssocID="{7BDD0BEB-637B-47ED-A957-C67817ACB6E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41E9702-D5F3-4BDE-844A-83331BE942D1}" srcId="{C7CA2D5E-83F1-4971-B01F-A5516BFF9641}" destId="{7BDD0BEB-637B-47ED-A957-C67817ACB6E0}" srcOrd="2" destOrd="0" parTransId="{7CA1601A-4852-40FA-AE1B-05BCFBCED1DB}" sibTransId="{CBF0BAD3-2B0E-40EF-9520-B6A64FA39219}"/>
    <dgm:cxn modelId="{75D22F3A-24C1-4FCC-8F0D-FE5791B06932}" type="presOf" srcId="{C7CA2D5E-83F1-4971-B01F-A5516BFF9641}" destId="{E3DA7F96-38F4-4EEA-9D1B-30D2ED19B924}" srcOrd="0" destOrd="0" presId="urn:microsoft.com/office/officeart/2018/2/layout/IconLabelList"/>
    <dgm:cxn modelId="{ABF5066B-CFF4-4613-88A7-A27581512B25}" type="presOf" srcId="{AB873E6E-19C0-47D3-9ED3-20E554AC6963}" destId="{84D3F75B-35A6-4ECB-AC92-018524D939E4}" srcOrd="0" destOrd="0" presId="urn:microsoft.com/office/officeart/2018/2/layout/IconLabelList"/>
    <dgm:cxn modelId="{651DDE6F-9971-480A-9A33-6D00262181E2}" type="presOf" srcId="{7BDD0BEB-637B-47ED-A957-C67817ACB6E0}" destId="{08DD864E-5046-48EA-9DCB-09E19C74E213}" srcOrd="0" destOrd="0" presId="urn:microsoft.com/office/officeart/2018/2/layout/IconLabelList"/>
    <dgm:cxn modelId="{D0131A82-6452-432F-A6E5-17B8364EA7EC}" type="presOf" srcId="{A360F9BB-E9F4-4BB7-9496-2A0C81E97172}" destId="{3EF59B55-A4ED-475B-B292-32EF6D401802}" srcOrd="0" destOrd="0" presId="urn:microsoft.com/office/officeart/2018/2/layout/IconLabelList"/>
    <dgm:cxn modelId="{70343F98-E6F2-400E-B303-1738C3D62B7A}" srcId="{C7CA2D5E-83F1-4971-B01F-A5516BFF9641}" destId="{AB873E6E-19C0-47D3-9ED3-20E554AC6963}" srcOrd="0" destOrd="0" parTransId="{B625992D-9E55-4589-A478-3486C06D6E07}" sibTransId="{B09B34DC-92F5-4B53-8892-2B39658E292E}"/>
    <dgm:cxn modelId="{38ACDFE8-E669-426B-99AB-220A1D613948}" srcId="{C7CA2D5E-83F1-4971-B01F-A5516BFF9641}" destId="{A360F9BB-E9F4-4BB7-9496-2A0C81E97172}" srcOrd="1" destOrd="0" parTransId="{8A32956A-5DE6-4B35-A271-CE5F7A960D7B}" sibTransId="{AA126CFE-038B-42D5-A690-8676F953777F}"/>
    <dgm:cxn modelId="{B5924D1D-E14B-4737-9E8B-7E7381113FCF}" type="presParOf" srcId="{E3DA7F96-38F4-4EEA-9D1B-30D2ED19B924}" destId="{09DE7A20-E4D5-42A4-A92B-B7170897D7CB}" srcOrd="0" destOrd="0" presId="urn:microsoft.com/office/officeart/2018/2/layout/IconLabelList"/>
    <dgm:cxn modelId="{322D49C5-19F6-47E1-AF14-E2CC9D022A96}" type="presParOf" srcId="{09DE7A20-E4D5-42A4-A92B-B7170897D7CB}" destId="{CFFD402F-8359-41D2-B847-3D210FF56604}" srcOrd="0" destOrd="0" presId="urn:microsoft.com/office/officeart/2018/2/layout/IconLabelList"/>
    <dgm:cxn modelId="{3015EC59-9BDD-420D-B5BB-4F09FC057EFA}" type="presParOf" srcId="{09DE7A20-E4D5-42A4-A92B-B7170897D7CB}" destId="{6A7399BA-C27A-454E-8153-0ABC804F0C08}" srcOrd="1" destOrd="0" presId="urn:microsoft.com/office/officeart/2018/2/layout/IconLabelList"/>
    <dgm:cxn modelId="{1FA824EA-AA62-45AC-9D7A-F3168E58803D}" type="presParOf" srcId="{09DE7A20-E4D5-42A4-A92B-B7170897D7CB}" destId="{84D3F75B-35A6-4ECB-AC92-018524D939E4}" srcOrd="2" destOrd="0" presId="urn:microsoft.com/office/officeart/2018/2/layout/IconLabelList"/>
    <dgm:cxn modelId="{66DE3546-90E0-4FF6-A5C9-8E8B771C399B}" type="presParOf" srcId="{E3DA7F96-38F4-4EEA-9D1B-30D2ED19B924}" destId="{2C3674B6-8CA1-4184-8CFA-17B9622BFE41}" srcOrd="1" destOrd="0" presId="urn:microsoft.com/office/officeart/2018/2/layout/IconLabelList"/>
    <dgm:cxn modelId="{081C5ACE-C0F0-4685-BF85-777F60BD5D44}" type="presParOf" srcId="{E3DA7F96-38F4-4EEA-9D1B-30D2ED19B924}" destId="{AF442ADD-699A-4057-BACE-14878DD4F73A}" srcOrd="2" destOrd="0" presId="urn:microsoft.com/office/officeart/2018/2/layout/IconLabelList"/>
    <dgm:cxn modelId="{DF1C61DC-20DA-48EF-A631-14D533149FB6}" type="presParOf" srcId="{AF442ADD-699A-4057-BACE-14878DD4F73A}" destId="{8A3344F7-4941-40C0-8BAF-677104259E83}" srcOrd="0" destOrd="0" presId="urn:microsoft.com/office/officeart/2018/2/layout/IconLabelList"/>
    <dgm:cxn modelId="{CBFF9A2F-EF83-4058-93CF-51CCF30F1E59}" type="presParOf" srcId="{AF442ADD-699A-4057-BACE-14878DD4F73A}" destId="{99898ABA-9682-41D8-8A40-FC9947ED7DE5}" srcOrd="1" destOrd="0" presId="urn:microsoft.com/office/officeart/2018/2/layout/IconLabelList"/>
    <dgm:cxn modelId="{7C7BDD01-1380-485D-89AB-5EBFE3126484}" type="presParOf" srcId="{AF442ADD-699A-4057-BACE-14878DD4F73A}" destId="{3EF59B55-A4ED-475B-B292-32EF6D401802}" srcOrd="2" destOrd="0" presId="urn:microsoft.com/office/officeart/2018/2/layout/IconLabelList"/>
    <dgm:cxn modelId="{EF49DD8B-1C01-4626-BF6D-4B3560728272}" type="presParOf" srcId="{E3DA7F96-38F4-4EEA-9D1B-30D2ED19B924}" destId="{17D8BB0B-8964-487A-9732-D9E0DC7BF4D3}" srcOrd="3" destOrd="0" presId="urn:microsoft.com/office/officeart/2018/2/layout/IconLabelList"/>
    <dgm:cxn modelId="{9519673C-F4D4-4B9F-AFEB-5889445DDAFE}" type="presParOf" srcId="{E3DA7F96-38F4-4EEA-9D1B-30D2ED19B924}" destId="{B8787782-7C6A-427A-B9C6-F93D09D64D15}" srcOrd="4" destOrd="0" presId="urn:microsoft.com/office/officeart/2018/2/layout/IconLabelList"/>
    <dgm:cxn modelId="{F7D232A8-9189-415D-BBBD-0265873D99D7}" type="presParOf" srcId="{B8787782-7C6A-427A-B9C6-F93D09D64D15}" destId="{A2E2E354-02EF-454F-B5AE-3D873400B383}" srcOrd="0" destOrd="0" presId="urn:microsoft.com/office/officeart/2018/2/layout/IconLabelList"/>
    <dgm:cxn modelId="{594BF4C0-7D3F-40D5-8435-C7F8E24A585B}" type="presParOf" srcId="{B8787782-7C6A-427A-B9C6-F93D09D64D15}" destId="{A0E1F5EE-8A14-45A2-81B6-FCA9DB3F4D52}" srcOrd="1" destOrd="0" presId="urn:microsoft.com/office/officeart/2018/2/layout/IconLabelList"/>
    <dgm:cxn modelId="{FAF42C82-75EB-4331-9592-96C68C49C735}" type="presParOf" srcId="{B8787782-7C6A-427A-B9C6-F93D09D64D15}" destId="{08DD864E-5046-48EA-9DCB-09E19C74E21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B5AC86-7C45-48B6-B7FB-EA1A4284AAC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A17BF0-626F-43FF-BADC-73CF214912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Your conclusion should reemphasize the main points made in your paper. </a:t>
          </a:r>
        </a:p>
      </dgm:t>
    </dgm:pt>
    <dgm:pt modelId="{033B5E4E-9AFC-40A3-B6BA-8B17B0DFD96E}" type="parTrans" cxnId="{844BB489-EEC1-403B-8893-F23820FD3A09}">
      <dgm:prSet/>
      <dgm:spPr/>
      <dgm:t>
        <a:bodyPr/>
        <a:lstStyle/>
        <a:p>
          <a:endParaRPr lang="en-US"/>
        </a:p>
      </dgm:t>
    </dgm:pt>
    <dgm:pt modelId="{8418D7A2-1B41-4B6C-92EC-EE203ECD15AB}" type="sibTrans" cxnId="{844BB489-EEC1-403B-8893-F23820FD3A09}">
      <dgm:prSet/>
      <dgm:spPr/>
      <dgm:t>
        <a:bodyPr/>
        <a:lstStyle/>
        <a:p>
          <a:endParaRPr lang="en-US"/>
        </a:p>
      </dgm:t>
    </dgm:pt>
    <dgm:pt modelId="{84E34D79-484B-4226-8030-4CCF6F6C250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You may choose to reiterate a call to action or speculate on the future of your topic, when appropriate.</a:t>
          </a:r>
        </a:p>
      </dgm:t>
    </dgm:pt>
    <dgm:pt modelId="{61538700-4F1E-49C7-95C1-1BA2A2D16D43}" type="parTrans" cxnId="{781BEFD7-E7C2-495D-A4E5-B4A1DE137CDB}">
      <dgm:prSet/>
      <dgm:spPr/>
      <dgm:t>
        <a:bodyPr/>
        <a:lstStyle/>
        <a:p>
          <a:endParaRPr lang="en-US"/>
        </a:p>
      </dgm:t>
    </dgm:pt>
    <dgm:pt modelId="{478BE391-11BB-4F1C-A243-DA0BDA3AAAA2}" type="sibTrans" cxnId="{781BEFD7-E7C2-495D-A4E5-B4A1DE137CDB}">
      <dgm:prSet/>
      <dgm:spPr/>
      <dgm:t>
        <a:bodyPr/>
        <a:lstStyle/>
        <a:p>
          <a:endParaRPr lang="en-US"/>
        </a:p>
      </dgm:t>
    </dgm:pt>
    <dgm:pt modelId="{CB79129F-E21D-485B-B620-E3D32DFB91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Avoid raising new claims in your conclusion. </a:t>
          </a:r>
        </a:p>
      </dgm:t>
    </dgm:pt>
    <dgm:pt modelId="{2052F12A-58DF-4E5A-9965-F322AD3DD8E7}" type="parTrans" cxnId="{525D0F73-CB30-4E29-BD36-7F267AB2301C}">
      <dgm:prSet/>
      <dgm:spPr/>
      <dgm:t>
        <a:bodyPr/>
        <a:lstStyle/>
        <a:p>
          <a:endParaRPr lang="en-US"/>
        </a:p>
      </dgm:t>
    </dgm:pt>
    <dgm:pt modelId="{B6925253-E54C-44ED-823F-1B1B821F80E6}" type="sibTrans" cxnId="{525D0F73-CB30-4E29-BD36-7F267AB2301C}">
      <dgm:prSet/>
      <dgm:spPr/>
      <dgm:t>
        <a:bodyPr/>
        <a:lstStyle/>
        <a:p>
          <a:endParaRPr lang="en-US"/>
        </a:p>
      </dgm:t>
    </dgm:pt>
    <dgm:pt modelId="{4409CE12-87EB-43D2-8392-BF731A143AF3}" type="pres">
      <dgm:prSet presAssocID="{B7B5AC86-7C45-48B6-B7FB-EA1A4284AAC1}" presName="root" presStyleCnt="0">
        <dgm:presLayoutVars>
          <dgm:dir/>
          <dgm:resizeHandles val="exact"/>
        </dgm:presLayoutVars>
      </dgm:prSet>
      <dgm:spPr/>
    </dgm:pt>
    <dgm:pt modelId="{D93E73B6-C4AF-4CC8-8B4A-36476CFBF5F5}" type="pres">
      <dgm:prSet presAssocID="{36A17BF0-626F-43FF-BADC-73CF21491279}" presName="compNode" presStyleCnt="0"/>
      <dgm:spPr/>
    </dgm:pt>
    <dgm:pt modelId="{0DA65B14-51D2-40FF-9CE3-C7A5B9F4D526}" type="pres">
      <dgm:prSet presAssocID="{36A17BF0-626F-43FF-BADC-73CF21491279}" presName="bgRect" presStyleLbl="bgShp" presStyleIdx="0" presStyleCnt="3"/>
      <dgm:spPr/>
    </dgm:pt>
    <dgm:pt modelId="{2E57F547-2B8E-48AF-82DD-E96167494454}" type="pres">
      <dgm:prSet presAssocID="{36A17BF0-626F-43FF-BADC-73CF2149127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FE6E2902-7AB5-49F3-B381-1098189F4234}" type="pres">
      <dgm:prSet presAssocID="{36A17BF0-626F-43FF-BADC-73CF21491279}" presName="spaceRect" presStyleCnt="0"/>
      <dgm:spPr/>
    </dgm:pt>
    <dgm:pt modelId="{1B4D2B8F-006A-4575-88A3-AEB87A3A2C33}" type="pres">
      <dgm:prSet presAssocID="{36A17BF0-626F-43FF-BADC-73CF21491279}" presName="parTx" presStyleLbl="revTx" presStyleIdx="0" presStyleCnt="3">
        <dgm:presLayoutVars>
          <dgm:chMax val="0"/>
          <dgm:chPref val="0"/>
        </dgm:presLayoutVars>
      </dgm:prSet>
      <dgm:spPr/>
    </dgm:pt>
    <dgm:pt modelId="{EC3FFD6A-EFC6-4281-BDC0-19C64231F41E}" type="pres">
      <dgm:prSet presAssocID="{8418D7A2-1B41-4B6C-92EC-EE203ECD15AB}" presName="sibTrans" presStyleCnt="0"/>
      <dgm:spPr/>
    </dgm:pt>
    <dgm:pt modelId="{1B34A72A-69ED-46D1-B45E-9E17C670D7EA}" type="pres">
      <dgm:prSet presAssocID="{84E34D79-484B-4226-8030-4CCF6F6C2500}" presName="compNode" presStyleCnt="0"/>
      <dgm:spPr/>
    </dgm:pt>
    <dgm:pt modelId="{20E8362F-457B-49C5-A286-5A2E046B63FF}" type="pres">
      <dgm:prSet presAssocID="{84E34D79-484B-4226-8030-4CCF6F6C2500}" presName="bgRect" presStyleLbl="bgShp" presStyleIdx="1" presStyleCnt="3"/>
      <dgm:spPr/>
    </dgm:pt>
    <dgm:pt modelId="{B52EB9B0-B1ED-48A7-B453-F35DC7BEA490}" type="pres">
      <dgm:prSet presAssocID="{84E34D79-484B-4226-8030-4CCF6F6C250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DABBADFC-A7A2-48F0-A170-ED8B2011BB99}" type="pres">
      <dgm:prSet presAssocID="{84E34D79-484B-4226-8030-4CCF6F6C2500}" presName="spaceRect" presStyleCnt="0"/>
      <dgm:spPr/>
    </dgm:pt>
    <dgm:pt modelId="{986D117B-D3F6-4778-B73D-2BB3D3A8F51B}" type="pres">
      <dgm:prSet presAssocID="{84E34D79-484B-4226-8030-4CCF6F6C2500}" presName="parTx" presStyleLbl="revTx" presStyleIdx="1" presStyleCnt="3">
        <dgm:presLayoutVars>
          <dgm:chMax val="0"/>
          <dgm:chPref val="0"/>
        </dgm:presLayoutVars>
      </dgm:prSet>
      <dgm:spPr/>
    </dgm:pt>
    <dgm:pt modelId="{31DC196A-C02F-4835-B0F9-58F86CCC5A1A}" type="pres">
      <dgm:prSet presAssocID="{478BE391-11BB-4F1C-A243-DA0BDA3AAAA2}" presName="sibTrans" presStyleCnt="0"/>
      <dgm:spPr/>
    </dgm:pt>
    <dgm:pt modelId="{FEAD75E2-B16E-4F04-9941-23C49106B060}" type="pres">
      <dgm:prSet presAssocID="{CB79129F-E21D-485B-B620-E3D32DFB9145}" presName="compNode" presStyleCnt="0"/>
      <dgm:spPr/>
    </dgm:pt>
    <dgm:pt modelId="{6AF9BEA7-DE24-4FB1-B3E2-9612B22D296D}" type="pres">
      <dgm:prSet presAssocID="{CB79129F-E21D-485B-B620-E3D32DFB9145}" presName="bgRect" presStyleLbl="bgShp" presStyleIdx="2" presStyleCnt="3"/>
      <dgm:spPr/>
    </dgm:pt>
    <dgm:pt modelId="{23DDA690-396A-4C54-9A87-459156792DC0}" type="pres">
      <dgm:prSet presAssocID="{CB79129F-E21D-485B-B620-E3D32DFB914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902D79AE-6418-4059-8EB0-78702F32813A}" type="pres">
      <dgm:prSet presAssocID="{CB79129F-E21D-485B-B620-E3D32DFB9145}" presName="spaceRect" presStyleCnt="0"/>
      <dgm:spPr/>
    </dgm:pt>
    <dgm:pt modelId="{7040A5B6-0E37-4F5C-82A9-22A36919B48E}" type="pres">
      <dgm:prSet presAssocID="{CB79129F-E21D-485B-B620-E3D32DFB914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1B9480F-6242-4CA6-B20E-9E0CA3BAB142}" type="presOf" srcId="{36A17BF0-626F-43FF-BADC-73CF21491279}" destId="{1B4D2B8F-006A-4575-88A3-AEB87A3A2C33}" srcOrd="0" destOrd="0" presId="urn:microsoft.com/office/officeart/2018/2/layout/IconVerticalSolidList"/>
    <dgm:cxn modelId="{B97E8C63-441A-4AA3-BCCC-14D7837EB4BB}" type="presOf" srcId="{B7B5AC86-7C45-48B6-B7FB-EA1A4284AAC1}" destId="{4409CE12-87EB-43D2-8392-BF731A143AF3}" srcOrd="0" destOrd="0" presId="urn:microsoft.com/office/officeart/2018/2/layout/IconVerticalSolidList"/>
    <dgm:cxn modelId="{525D0F73-CB30-4E29-BD36-7F267AB2301C}" srcId="{B7B5AC86-7C45-48B6-B7FB-EA1A4284AAC1}" destId="{CB79129F-E21D-485B-B620-E3D32DFB9145}" srcOrd="2" destOrd="0" parTransId="{2052F12A-58DF-4E5A-9965-F322AD3DD8E7}" sibTransId="{B6925253-E54C-44ED-823F-1B1B821F80E6}"/>
    <dgm:cxn modelId="{844BB489-EEC1-403B-8893-F23820FD3A09}" srcId="{B7B5AC86-7C45-48B6-B7FB-EA1A4284AAC1}" destId="{36A17BF0-626F-43FF-BADC-73CF21491279}" srcOrd="0" destOrd="0" parTransId="{033B5E4E-9AFC-40A3-B6BA-8B17B0DFD96E}" sibTransId="{8418D7A2-1B41-4B6C-92EC-EE203ECD15AB}"/>
    <dgm:cxn modelId="{A3BCD48D-E11F-43FC-ABBA-76102DB93F94}" type="presOf" srcId="{CB79129F-E21D-485B-B620-E3D32DFB9145}" destId="{7040A5B6-0E37-4F5C-82A9-22A36919B48E}" srcOrd="0" destOrd="0" presId="urn:microsoft.com/office/officeart/2018/2/layout/IconVerticalSolidList"/>
    <dgm:cxn modelId="{455310AD-4747-49B8-B48F-D830A585F8BE}" type="presOf" srcId="{84E34D79-484B-4226-8030-4CCF6F6C2500}" destId="{986D117B-D3F6-4778-B73D-2BB3D3A8F51B}" srcOrd="0" destOrd="0" presId="urn:microsoft.com/office/officeart/2018/2/layout/IconVerticalSolidList"/>
    <dgm:cxn modelId="{781BEFD7-E7C2-495D-A4E5-B4A1DE137CDB}" srcId="{B7B5AC86-7C45-48B6-B7FB-EA1A4284AAC1}" destId="{84E34D79-484B-4226-8030-4CCF6F6C2500}" srcOrd="1" destOrd="0" parTransId="{61538700-4F1E-49C7-95C1-1BA2A2D16D43}" sibTransId="{478BE391-11BB-4F1C-A243-DA0BDA3AAAA2}"/>
    <dgm:cxn modelId="{4F0186A4-D344-48B2-A8B2-18C30FDDAF1F}" type="presParOf" srcId="{4409CE12-87EB-43D2-8392-BF731A143AF3}" destId="{D93E73B6-C4AF-4CC8-8B4A-36476CFBF5F5}" srcOrd="0" destOrd="0" presId="urn:microsoft.com/office/officeart/2018/2/layout/IconVerticalSolidList"/>
    <dgm:cxn modelId="{A0ACF15E-4857-4B0A-81FA-740E7B177524}" type="presParOf" srcId="{D93E73B6-C4AF-4CC8-8B4A-36476CFBF5F5}" destId="{0DA65B14-51D2-40FF-9CE3-C7A5B9F4D526}" srcOrd="0" destOrd="0" presId="urn:microsoft.com/office/officeart/2018/2/layout/IconVerticalSolidList"/>
    <dgm:cxn modelId="{967D84C0-1294-4EF0-BB99-B743CB16C0B7}" type="presParOf" srcId="{D93E73B6-C4AF-4CC8-8B4A-36476CFBF5F5}" destId="{2E57F547-2B8E-48AF-82DD-E96167494454}" srcOrd="1" destOrd="0" presId="urn:microsoft.com/office/officeart/2018/2/layout/IconVerticalSolidList"/>
    <dgm:cxn modelId="{2F1C96AD-DB3D-402E-99D2-BCE8BC9BF66F}" type="presParOf" srcId="{D93E73B6-C4AF-4CC8-8B4A-36476CFBF5F5}" destId="{FE6E2902-7AB5-49F3-B381-1098189F4234}" srcOrd="2" destOrd="0" presId="urn:microsoft.com/office/officeart/2018/2/layout/IconVerticalSolidList"/>
    <dgm:cxn modelId="{5F756D55-77D7-4A26-B647-4061A5DFFC51}" type="presParOf" srcId="{D93E73B6-C4AF-4CC8-8B4A-36476CFBF5F5}" destId="{1B4D2B8F-006A-4575-88A3-AEB87A3A2C33}" srcOrd="3" destOrd="0" presId="urn:microsoft.com/office/officeart/2018/2/layout/IconVerticalSolidList"/>
    <dgm:cxn modelId="{5DE30638-866E-401C-9D16-FAC3B1BB8C1E}" type="presParOf" srcId="{4409CE12-87EB-43D2-8392-BF731A143AF3}" destId="{EC3FFD6A-EFC6-4281-BDC0-19C64231F41E}" srcOrd="1" destOrd="0" presId="urn:microsoft.com/office/officeart/2018/2/layout/IconVerticalSolidList"/>
    <dgm:cxn modelId="{EEF13929-338F-4A89-88EF-9D7066EA3C10}" type="presParOf" srcId="{4409CE12-87EB-43D2-8392-BF731A143AF3}" destId="{1B34A72A-69ED-46D1-B45E-9E17C670D7EA}" srcOrd="2" destOrd="0" presId="urn:microsoft.com/office/officeart/2018/2/layout/IconVerticalSolidList"/>
    <dgm:cxn modelId="{20893A1E-94B9-4EB6-AA2E-1BAA60A7D951}" type="presParOf" srcId="{1B34A72A-69ED-46D1-B45E-9E17C670D7EA}" destId="{20E8362F-457B-49C5-A286-5A2E046B63FF}" srcOrd="0" destOrd="0" presId="urn:microsoft.com/office/officeart/2018/2/layout/IconVerticalSolidList"/>
    <dgm:cxn modelId="{FB7AEDA9-CD32-4FF6-9D8C-F7F69995940E}" type="presParOf" srcId="{1B34A72A-69ED-46D1-B45E-9E17C670D7EA}" destId="{B52EB9B0-B1ED-48A7-B453-F35DC7BEA490}" srcOrd="1" destOrd="0" presId="urn:microsoft.com/office/officeart/2018/2/layout/IconVerticalSolidList"/>
    <dgm:cxn modelId="{37379CA7-3BB7-4EFF-9AD1-D79C06C761FA}" type="presParOf" srcId="{1B34A72A-69ED-46D1-B45E-9E17C670D7EA}" destId="{DABBADFC-A7A2-48F0-A170-ED8B2011BB99}" srcOrd="2" destOrd="0" presId="urn:microsoft.com/office/officeart/2018/2/layout/IconVerticalSolidList"/>
    <dgm:cxn modelId="{C1C29279-407C-4370-A10D-83AFEAD6924B}" type="presParOf" srcId="{1B34A72A-69ED-46D1-B45E-9E17C670D7EA}" destId="{986D117B-D3F6-4778-B73D-2BB3D3A8F51B}" srcOrd="3" destOrd="0" presId="urn:microsoft.com/office/officeart/2018/2/layout/IconVerticalSolidList"/>
    <dgm:cxn modelId="{78B232CF-4A2D-461D-878C-B80232FB06D2}" type="presParOf" srcId="{4409CE12-87EB-43D2-8392-BF731A143AF3}" destId="{31DC196A-C02F-4835-B0F9-58F86CCC5A1A}" srcOrd="3" destOrd="0" presId="urn:microsoft.com/office/officeart/2018/2/layout/IconVerticalSolidList"/>
    <dgm:cxn modelId="{1BB10681-8FA6-40D8-9167-B275BFAFF2AF}" type="presParOf" srcId="{4409CE12-87EB-43D2-8392-BF731A143AF3}" destId="{FEAD75E2-B16E-4F04-9941-23C49106B060}" srcOrd="4" destOrd="0" presId="urn:microsoft.com/office/officeart/2018/2/layout/IconVerticalSolidList"/>
    <dgm:cxn modelId="{EF20831F-A34C-490C-A1BB-75C7C4B7130D}" type="presParOf" srcId="{FEAD75E2-B16E-4F04-9941-23C49106B060}" destId="{6AF9BEA7-DE24-4FB1-B3E2-9612B22D296D}" srcOrd="0" destOrd="0" presId="urn:microsoft.com/office/officeart/2018/2/layout/IconVerticalSolidList"/>
    <dgm:cxn modelId="{45E99555-1D1C-4378-8816-FAF5E2CDA63B}" type="presParOf" srcId="{FEAD75E2-B16E-4F04-9941-23C49106B060}" destId="{23DDA690-396A-4C54-9A87-459156792DC0}" srcOrd="1" destOrd="0" presId="urn:microsoft.com/office/officeart/2018/2/layout/IconVerticalSolidList"/>
    <dgm:cxn modelId="{7B5F8530-787F-4DB9-B083-D296A020B915}" type="presParOf" srcId="{FEAD75E2-B16E-4F04-9941-23C49106B060}" destId="{902D79AE-6418-4059-8EB0-78702F32813A}" srcOrd="2" destOrd="0" presId="urn:microsoft.com/office/officeart/2018/2/layout/IconVerticalSolidList"/>
    <dgm:cxn modelId="{3ED8F798-0360-44EB-8CC1-71088781BF8E}" type="presParOf" srcId="{FEAD75E2-B16E-4F04-9941-23C49106B060}" destId="{7040A5B6-0E37-4F5C-82A9-22A36919B4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7EF75-0DB5-4164-B526-A5D46F92E1C3}">
      <dsp:nvSpPr>
        <dsp:cNvPr id="0" name=""/>
        <dsp:cNvSpPr/>
      </dsp:nvSpPr>
      <dsp:spPr>
        <a:xfrm>
          <a:off x="718664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2F756C-6B1C-4DDA-8993-5C13B5EEAB25}">
      <dsp:nvSpPr>
        <dsp:cNvPr id="0" name=""/>
        <dsp:cNvSpPr/>
      </dsp:nvSpPr>
      <dsp:spPr>
        <a:xfrm>
          <a:off x="1135476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F615E-351A-47A8-BAC9-E01F0C353289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/>
            <a:t>Guides an audience through your reasoning process. </a:t>
          </a:r>
        </a:p>
      </dsp:txBody>
      <dsp:txXfrm>
        <a:off x="93445" y="3018902"/>
        <a:ext cx="3206250" cy="720000"/>
      </dsp:txXfrm>
    </dsp:sp>
    <dsp:sp modelId="{72D5D0C0-9B5A-4BD4-93B4-D525191D3EA5}">
      <dsp:nvSpPr>
        <dsp:cNvPr id="0" name=""/>
        <dsp:cNvSpPr/>
      </dsp:nvSpPr>
      <dsp:spPr>
        <a:xfrm>
          <a:off x="4486008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FFCCF-EEC6-458A-99BF-2CA3B3F6A835}">
      <dsp:nvSpPr>
        <dsp:cNvPr id="0" name=""/>
        <dsp:cNvSpPr/>
      </dsp:nvSpPr>
      <dsp:spPr>
        <a:xfrm>
          <a:off x="4902820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F2275-BE2D-45A8-8715-A108A7BF2878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/>
            <a:t>Offers a clear explanation of each argued point.</a:t>
          </a:r>
        </a:p>
      </dsp:txBody>
      <dsp:txXfrm>
        <a:off x="3860789" y="3018902"/>
        <a:ext cx="3206250" cy="720000"/>
      </dsp:txXfrm>
    </dsp:sp>
    <dsp:sp modelId="{AC944640-B473-40D6-A1EF-DD9CFB2B0888}">
      <dsp:nvSpPr>
        <dsp:cNvPr id="0" name=""/>
        <dsp:cNvSpPr/>
      </dsp:nvSpPr>
      <dsp:spPr>
        <a:xfrm>
          <a:off x="8253352" y="4539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BC022-52D5-4B71-8184-1C6CAF920DB3}">
      <dsp:nvSpPr>
        <dsp:cNvPr id="0" name=""/>
        <dsp:cNvSpPr/>
      </dsp:nvSpPr>
      <dsp:spPr>
        <a:xfrm>
          <a:off x="8670164" y="870715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7C23E-580E-4154-828C-96FB51BB1C61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/>
            <a:t>Demonstrates the credibility of the writer.</a:t>
          </a:r>
        </a:p>
      </dsp:txBody>
      <dsp:txXfrm>
        <a:off x="7628133" y="3018902"/>
        <a:ext cx="3206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1D396-A934-B446-AB94-6242AE6DA585}">
      <dsp:nvSpPr>
        <dsp:cNvPr id="0" name=""/>
        <dsp:cNvSpPr/>
      </dsp:nvSpPr>
      <dsp:spPr>
        <a:xfrm>
          <a:off x="0" y="3848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personal anecdote</a:t>
          </a:r>
        </a:p>
      </dsp:txBody>
      <dsp:txXfrm>
        <a:off x="31613" y="70097"/>
        <a:ext cx="10452374" cy="584369"/>
      </dsp:txXfrm>
    </dsp:sp>
    <dsp:sp modelId="{4DCBE15A-CC10-4742-8FB7-F0F15F80F6FE}">
      <dsp:nvSpPr>
        <dsp:cNvPr id="0" name=""/>
        <dsp:cNvSpPr/>
      </dsp:nvSpPr>
      <dsp:spPr>
        <a:xfrm>
          <a:off x="0" y="76383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example-real or hypothetical </a:t>
          </a:r>
        </a:p>
      </dsp:txBody>
      <dsp:txXfrm>
        <a:off x="31613" y="795452"/>
        <a:ext cx="10452374" cy="584369"/>
      </dsp:txXfrm>
    </dsp:sp>
    <dsp:sp modelId="{6820F886-9EAF-164C-8E60-ECC043C19E01}">
      <dsp:nvSpPr>
        <dsp:cNvPr id="0" name=""/>
        <dsp:cNvSpPr/>
      </dsp:nvSpPr>
      <dsp:spPr>
        <a:xfrm>
          <a:off x="0" y="148919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question </a:t>
          </a:r>
        </a:p>
      </dsp:txBody>
      <dsp:txXfrm>
        <a:off x="31613" y="1520807"/>
        <a:ext cx="10452374" cy="584369"/>
      </dsp:txXfrm>
    </dsp:sp>
    <dsp:sp modelId="{CC65A159-DD4C-C94D-9C0C-A78BECC9DC67}">
      <dsp:nvSpPr>
        <dsp:cNvPr id="0" name=""/>
        <dsp:cNvSpPr/>
      </dsp:nvSpPr>
      <dsp:spPr>
        <a:xfrm>
          <a:off x="0" y="221454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quotation</a:t>
          </a:r>
        </a:p>
      </dsp:txBody>
      <dsp:txXfrm>
        <a:off x="31613" y="2246162"/>
        <a:ext cx="10452374" cy="584369"/>
      </dsp:txXfrm>
    </dsp:sp>
    <dsp:sp modelId="{0D5B6AF4-212F-7342-BFC4-0691A14438DF}">
      <dsp:nvSpPr>
        <dsp:cNvPr id="0" name=""/>
        <dsp:cNvSpPr/>
      </dsp:nvSpPr>
      <dsp:spPr>
        <a:xfrm>
          <a:off x="0" y="293990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shocking statistics </a:t>
          </a:r>
        </a:p>
      </dsp:txBody>
      <dsp:txXfrm>
        <a:off x="31613" y="2971517"/>
        <a:ext cx="10452374" cy="584369"/>
      </dsp:txXfrm>
    </dsp:sp>
    <dsp:sp modelId="{58F1F442-58B4-7B41-AFFB-38DB613301F8}">
      <dsp:nvSpPr>
        <dsp:cNvPr id="0" name=""/>
        <dsp:cNvSpPr/>
      </dsp:nvSpPr>
      <dsp:spPr>
        <a:xfrm>
          <a:off x="0" y="366525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striking image</a:t>
          </a:r>
        </a:p>
      </dsp:txBody>
      <dsp:txXfrm>
        <a:off x="31613" y="3696872"/>
        <a:ext cx="10452374" cy="5843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D402F-8359-41D2-B847-3D210FF56604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3F75B-35A6-4ECB-AC92-018524D939E4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Lets the reader know the main idea of the paper </a:t>
          </a:r>
        </a:p>
      </dsp:txBody>
      <dsp:txXfrm>
        <a:off x="417971" y="2644140"/>
        <a:ext cx="2889450" cy="720000"/>
      </dsp:txXfrm>
    </dsp:sp>
    <dsp:sp modelId="{8A3344F7-4941-40C0-8BAF-677104259E83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59B55-A4ED-475B-B292-32EF6D401802}">
      <dsp:nvSpPr>
        <dsp:cNvPr id="0" name=""/>
        <dsp:cNvSpPr/>
      </dsp:nvSpPr>
      <dsp:spPr>
        <a:xfrm>
          <a:off x="3813074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Answers the question: “What am I trying to prove?” </a:t>
          </a:r>
        </a:p>
      </dsp:txBody>
      <dsp:txXfrm>
        <a:off x="3813074" y="2644140"/>
        <a:ext cx="2889450" cy="720000"/>
      </dsp:txXfrm>
    </dsp:sp>
    <dsp:sp modelId="{A2E2E354-02EF-454F-B5AE-3D873400B383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D864E-5046-48EA-9DCB-09E19C74E213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Not a factual statement, but a claim that has to be proven throughout the paper</a:t>
          </a:r>
        </a:p>
      </dsp:txBody>
      <dsp:txXfrm>
        <a:off x="7208178" y="2644140"/>
        <a:ext cx="28894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65B14-51D2-40FF-9CE3-C7A5B9F4D526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7F547-2B8E-48AF-82DD-E96167494454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D2B8F-006A-4575-88A3-AEB87A3A2C3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Your conclusion should reemphasize the main points made in your paper. </a:t>
          </a:r>
        </a:p>
      </dsp:txBody>
      <dsp:txXfrm>
        <a:off x="1435590" y="531"/>
        <a:ext cx="9080009" cy="1242935"/>
      </dsp:txXfrm>
    </dsp:sp>
    <dsp:sp modelId="{20E8362F-457B-49C5-A286-5A2E046B63FF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EB9B0-B1ED-48A7-B453-F35DC7BEA490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D117B-D3F6-4778-B73D-2BB3D3A8F51B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You may choose to reiterate a call to action or speculate on the future of your topic, when appropriate.</a:t>
          </a:r>
        </a:p>
      </dsp:txBody>
      <dsp:txXfrm>
        <a:off x="1435590" y="1554201"/>
        <a:ext cx="9080009" cy="1242935"/>
      </dsp:txXfrm>
    </dsp:sp>
    <dsp:sp modelId="{6AF9BEA7-DE24-4FB1-B3E2-9612B22D296D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DA690-396A-4C54-9A87-459156792DC0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0A5B6-0E37-4F5C-82A9-22A36919B48E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Avoid raising new claims in your conclusion. </a:t>
          </a:r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45ACB-BB7F-1C5C-B499-8C27CA8D2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322FF-4C4A-11D2-DAB4-7B8F63E76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0E245-D455-633E-B7AF-39414EA68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6EBA9-83CE-2210-21CE-3CD62FB5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D8683-F2F5-12A3-0B85-F8554833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72253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E7F4-E527-E1B3-3BE2-45734351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2300D-D3E9-2672-B5DE-748443170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0947D-1618-8B01-F07D-DE1F7B7C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BDF1C-97BE-3FCA-F0A0-0EE8DCD6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D2587-7D06-E8CD-839F-BD7CFEE2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06682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42055-B80C-9BFC-595A-C1AC83919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0D5E8-3900-AEA2-8335-B80E3481F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0F100-B91A-C798-8EE2-C10BC52F3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40547-AB16-CD04-75FE-4D4DD5815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EED6E-D6C1-17E8-7EBC-43F248E3C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14206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2057-99C3-6C04-34E0-375876D7E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A14AE-E2E6-9045-F512-436ED0363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BDED3-5EDC-AB08-D97E-3C6DC208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003F-661D-555D-0538-BBB6183D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5359D-B788-539F-E959-9EDDA393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9127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DED39-2C13-09CD-DF7A-9A1D223C2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9BDB5-8ED9-2B04-13E9-7486C1C2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12D5F-BC18-083A-843C-ADD4BED76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BF43C-0C8D-C4B2-6ADB-9F394603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DB83A-C313-72D0-36FA-F4D38527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9351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1B140-6DBC-C2A9-0CEE-7C77F130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C5428-BB36-5CCE-3381-1D6D07D75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4AB12-0682-34DF-1624-771191D54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6ADA5-16D2-3F8B-1798-DE35B80C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31F78-2477-6B0B-1D14-6FADD06B4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F5B26-F2A5-F04B-D88F-D82EC3DAF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8674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EA888-9001-79D8-077E-26012FC4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AF847-A324-1837-6399-D76E1A1FC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638C7-E565-3A5D-32B6-3905DDC52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B7F89-8976-37BA-77F3-5AE49A54D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2015C5-1EB5-3FA9-B082-093C08C41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A45640-10CC-60BC-5DEB-D9E2371D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1576D8-1721-7A6D-0537-7E15AD18E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C23278-15F8-339F-AFC6-031893CD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28215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2A9D-6998-76AF-1EB3-FD59175F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8A6A8C-706A-7901-A089-FD1BCB5A6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434C8-C385-FAC2-C419-509D456F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75728-3E8A-1A4E-8BAC-CB69BB94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74578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F3C39A-CB92-1E60-E7F8-9034D164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81483-DFD8-EA6C-5D11-2AF49437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F869F-D8E0-5739-714D-E6A5CF22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4128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084BF-3267-19A2-EFE4-1E15E126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92DA-19CE-2F9E-AB2C-567A51967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8C96B-4950-5B1D-26DD-AB7376507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AF09A-9E42-BB5B-2E2F-723676C8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88204-8C69-1124-8B8F-D7D7D81C7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E7E83-CE36-2D89-BEEE-2B0396BC6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41653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45A1-A230-BFE9-4C9E-730CD1204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2AC64A-C3EB-4DB3-F8C9-93CA0A286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ABA5C-16DC-5C25-AA39-51C11D96C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7368E-C090-6F87-39BE-1F19526D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AE985-1791-B6C0-62CA-F800D079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AF8B0-7AEC-BAA1-B57A-60E6415B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6899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F83E4-E4C4-F3BD-4606-9ACB51817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3307A-D8AA-61C3-E691-76571DAAB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FC195-0604-1AB8-8C08-C977466BD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DD6-7182-834D-907E-5BE8DB27B69F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7F66-F37F-77AD-1E6D-A0A40804B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CB2ED-272A-BA40-3FC4-921EA2F9F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A1E15-40FC-E544-AA96-25B96A6E1212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0274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807674-7C51-147A-E1A5-FD5778D8C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b="1">
                <a:solidFill>
                  <a:srgbClr val="FFFFFF"/>
                </a:solidFill>
              </a:rPr>
              <a:t>W</a:t>
            </a:r>
            <a:r>
              <a:rPr lang="en-QA" sz="4800" b="1">
                <a:solidFill>
                  <a:srgbClr val="FFFFFF"/>
                </a:solidFill>
              </a:rPr>
              <a:t>hat have you learnt?</a:t>
            </a:r>
          </a:p>
        </p:txBody>
      </p:sp>
    </p:spTree>
    <p:extLst>
      <p:ext uri="{BB962C8B-B14F-4D97-AF65-F5344CB8AC3E}">
        <p14:creationId xmlns:p14="http://schemas.microsoft.com/office/powerpoint/2010/main" val="2025505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9EA631-6468-2D73-E564-22202B362F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</a:t>
            </a:r>
            <a:r>
              <a:rPr lang="en-QA" b="1" dirty="0"/>
              <a:t>rganizing your Argumentative Essay</a:t>
            </a:r>
          </a:p>
        </p:txBody>
      </p:sp>
    </p:spTree>
    <p:extLst>
      <p:ext uri="{BB962C8B-B14F-4D97-AF65-F5344CB8AC3E}">
        <p14:creationId xmlns:p14="http://schemas.microsoft.com/office/powerpoint/2010/main" val="138877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0F373F-CB45-CA76-82F4-506EFFED9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 fontScale="90000"/>
          </a:bodyPr>
          <a:lstStyle/>
          <a:p>
            <a:r>
              <a:rPr lang="en-US" sz="3700" b="1">
                <a:solidFill>
                  <a:srgbClr val="FFFFFF"/>
                </a:solidFill>
              </a:rPr>
              <a:t>Why is Organization Important in Argument Writing?</a:t>
            </a:r>
            <a:endParaRPr lang="en-QA" sz="3700" b="1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0B1664-19AF-067A-9736-8C92D1C88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55182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08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58B4A-5A96-45A9-3176-E62E99261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Title</a:t>
            </a:r>
          </a:p>
          <a:p>
            <a:r>
              <a:rPr lang="en-US" sz="2000"/>
              <a:t>  </a:t>
            </a:r>
            <a:r>
              <a:rPr lang="en-US" sz="2000" b="1"/>
              <a:t>Introduction </a:t>
            </a:r>
          </a:p>
          <a:p>
            <a:pPr marL="0" indent="0">
              <a:buNone/>
            </a:pPr>
            <a:r>
              <a:rPr lang="en-US" sz="2000"/>
              <a:t>Attention grabbing beginning (‘hook’) </a:t>
            </a:r>
          </a:p>
          <a:p>
            <a:pPr marL="0" indent="0">
              <a:buNone/>
            </a:pPr>
            <a:r>
              <a:rPr lang="en-US" sz="2000"/>
              <a:t> Background information (if necessary) </a:t>
            </a:r>
          </a:p>
          <a:p>
            <a:pPr marL="0" indent="0">
              <a:buNone/>
            </a:pPr>
            <a:r>
              <a:rPr lang="en-US" sz="2000"/>
              <a:t>Thesis statement </a:t>
            </a:r>
          </a:p>
          <a:p>
            <a:r>
              <a:rPr lang="en-US" sz="2000" b="1"/>
              <a:t>State three arguments  Body Paragraph</a:t>
            </a:r>
          </a:p>
          <a:p>
            <a:pPr marL="0" indent="0">
              <a:buNone/>
            </a:pPr>
            <a:r>
              <a:rPr lang="en-US" sz="2000"/>
              <a:t> Constructing Topic Sentences</a:t>
            </a:r>
          </a:p>
          <a:p>
            <a:pPr marL="0" indent="0">
              <a:buNone/>
            </a:pPr>
            <a:r>
              <a:rPr lang="en-US" sz="2000"/>
              <a:t> Explanation of Main Points </a:t>
            </a:r>
          </a:p>
          <a:p>
            <a:pPr marL="0" indent="0">
              <a:buNone/>
            </a:pPr>
            <a:r>
              <a:rPr lang="en-US" sz="2000"/>
              <a:t> Factual Evidence (e.g. statistics) </a:t>
            </a:r>
          </a:p>
          <a:p>
            <a:r>
              <a:rPr lang="en-US" sz="2000" b="1"/>
              <a:t>Conclusion</a:t>
            </a:r>
            <a:r>
              <a:rPr lang="en-US" sz="2000"/>
              <a:t> </a:t>
            </a:r>
          </a:p>
          <a:p>
            <a:pPr marL="0" indent="0">
              <a:buNone/>
            </a:pPr>
            <a:r>
              <a:rPr lang="en-US" sz="2000"/>
              <a:t>Re-state thesis statement </a:t>
            </a:r>
          </a:p>
          <a:p>
            <a:pPr marL="0" indent="0">
              <a:buNone/>
            </a:pPr>
            <a:r>
              <a:rPr lang="en-US" sz="2000"/>
              <a:t> Re-state arguments </a:t>
            </a:r>
          </a:p>
          <a:p>
            <a:pPr marL="0" indent="0">
              <a:buNone/>
            </a:pPr>
            <a:r>
              <a:rPr lang="en-US" sz="2000"/>
              <a:t> End hook (concluding sentence) </a:t>
            </a:r>
            <a:endParaRPr lang="en-QA" sz="2000"/>
          </a:p>
        </p:txBody>
      </p:sp>
    </p:spTree>
    <p:extLst>
      <p:ext uri="{BB962C8B-B14F-4D97-AF65-F5344CB8AC3E}">
        <p14:creationId xmlns:p14="http://schemas.microsoft.com/office/powerpoint/2010/main" val="1195262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8860C-8519-331E-2CA3-88747277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Methods for Constructing an Introduction</a:t>
            </a:r>
            <a:endParaRPr lang="en-QA" b="1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107535B7-201B-7AD1-E342-C0266C201F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0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9BEC-460B-871D-B90C-ECDF21B8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is a Thesis Statement?</a:t>
            </a:r>
            <a:endParaRPr lang="en-QA" b="1" dirty="0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06EBC0CC-D836-5817-9864-44AC9A5D26E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400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E838A6-9B59-F100-9C04-8F30C782D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Body Paragraphs and Topic Sentences</a:t>
            </a:r>
            <a:endParaRPr lang="en-QA" sz="4000" b="1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20956-8753-85EE-AEA4-F53BC9D66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Body paragraphs build upon the claims made in the introductory paragraph(s).</a:t>
            </a:r>
          </a:p>
          <a:p>
            <a:r>
              <a:rPr lang="en-US" sz="2000"/>
              <a:t> Organize with the use of topic sentences that illustrate the main idea of each paragraph.</a:t>
            </a:r>
            <a:endParaRPr lang="en-QA" sz="2000"/>
          </a:p>
        </p:txBody>
      </p:sp>
    </p:spTree>
    <p:extLst>
      <p:ext uri="{BB962C8B-B14F-4D97-AF65-F5344CB8AC3E}">
        <p14:creationId xmlns:p14="http://schemas.microsoft.com/office/powerpoint/2010/main" val="58427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A3491-C96A-B3E9-943B-C1A3BB81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  <a:endParaRPr lang="en-QA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BA3559-A3D3-87AE-8E1C-89FD672963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74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237</Words>
  <Application>Microsoft Macintosh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What have you learnt?</vt:lpstr>
      <vt:lpstr>Organizing your Argumentative Essay</vt:lpstr>
      <vt:lpstr>Why is Organization Important in Argument Writing?</vt:lpstr>
      <vt:lpstr>PowerPoint Presentation</vt:lpstr>
      <vt:lpstr>Methods for Constructing an Introduction</vt:lpstr>
      <vt:lpstr>What is a Thesis Statement?</vt:lpstr>
      <vt:lpstr>Body Paragraphs and Topic Sentences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have you learnt?</dc:title>
  <dc:creator>Shuhail Ahamed</dc:creator>
  <cp:lastModifiedBy>Shuhail Ahamed</cp:lastModifiedBy>
  <cp:revision>3</cp:revision>
  <dcterms:created xsi:type="dcterms:W3CDTF">2023-11-03T17:23:11Z</dcterms:created>
  <dcterms:modified xsi:type="dcterms:W3CDTF">2023-11-04T05:41:20Z</dcterms:modified>
</cp:coreProperties>
</file>