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2EEF8-EF9B-9C63-AB95-B64C30370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4C74F-8CEA-728A-AB27-1F5D81051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7EA5C-C262-9DE7-6C1D-9A81C3E1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51B9A-FF93-E838-5D49-CE5EB565C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106B6-C104-EDA0-2B99-416F3BA63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20146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239E-A85E-4F25-28B9-784CC1C4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32740-4741-E9C9-CAC3-4CC170FD3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8BDDC-7094-034B-54D3-8253E871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4C60A-7E2D-4265-CFA2-AC5CAC38C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F806E-7DBD-C13F-C47F-E5B7D8C8A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95083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1BDA33-5145-2818-6236-DD0D7B68B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1E776-ACBF-E0EF-751E-71E683FD1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92296-B482-1ADF-1533-46927458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2765E-D12D-FD20-0A3B-2D377AAFD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81C37-5AAF-93DF-909B-82C40A95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51013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AD379-296A-38DA-A99F-BF9B9BAC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4A03C-57F6-29F1-68DB-BDE99A86F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1EAC2-3D05-5B71-EA62-8DE74832F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A2EA5-F639-B627-64EE-68BE04D67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D8460-3B1D-C316-CBF0-9122C33F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5515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90A71-53A0-822C-F9A9-CC300B45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43250-FA4E-2BE9-DD7E-F4BE27B0C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E1FCA-DBAF-2CFF-56E5-57D21670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E9BA9-85FC-2111-1831-879AE43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5E531-BD21-8073-B499-CB219A8F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83432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4BCA-4B4F-2AA9-2D65-545BC7504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AEABA-8D2D-6C1E-FD03-9E71AA078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5B0D3-9132-C86A-E4E0-FDBF8E207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860C1-B94D-CB88-8F75-D021D4F6E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5B08D-A481-680B-4AE5-B7FC4F30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C786A-B45A-C3B2-F69B-91623C45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8336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980D9-1A33-F3C6-35F7-7B3875E4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D45CD-BA44-48D0-69ED-7F50B08D5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0B140-0D45-7BF9-A27E-35376B62C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9DFB7-93C6-F324-BAC0-2E0308F75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AB0FBF-50EE-5DF1-3E86-1A10C1023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D700BF-0F52-C829-CEE9-1C0964E2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3D3FB-16C5-80E7-E77B-587B6B9FC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94AEE6-4B13-F7F1-4688-9BC9F9188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86055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A9985-DFE5-0047-91C0-C2699562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64B00-3714-7AD2-C95B-D3DD6AF6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12103-795A-7AF0-CBBD-C383DD68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855BF-F662-DB6F-3E33-3FB150DB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53303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DBDDCD-989A-06A5-E4CC-3161DB20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1F6EC-B330-43AD-4593-186F09BE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9F132-FD09-96C2-98F3-89DF183A7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91009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AD39E-0C37-56A6-C4A9-BA21E5BF4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B0434-C4B2-D53A-F71E-7D90B634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9D0E8-F96B-F164-2F78-53B8A5899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D9833-A418-9347-D7C4-534946C79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9D7B0-21FA-793B-BD49-97FA44AF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45A0B-1B8B-87CF-AE9C-9EF2BEE87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33558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468D-59D9-97D1-B334-0BF08A67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2EA467-CDB5-CB86-CFDA-9F16E866B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62229-ABA5-1730-53AD-60F4855EA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8EBFE-C409-0331-17BD-A6DA517E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F2B23-622E-6B13-190E-B12C23A1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BE814-250F-BF28-13AE-76C666E4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47506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A9991F-F9AD-CB3F-CA08-7D19F645A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FB1A8-9B4A-8F73-02DA-5787B3916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0E510-C13F-EBE6-D40F-B5D4D5EA6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12E7-0C0C-C747-B07B-CD1FD35773D3}" type="datetimeFigureOut">
              <a:rPr lang="en-QA" smtClean="0"/>
              <a:t>04/11/2023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C53F9-E05B-17B3-2086-8660D4D37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B81CB-81AD-D9CE-F9D8-2DCF3816C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2DCF-A7A4-C148-A66F-14C04EFC1EF3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96404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F0D210-10F3-A76F-9D4D-E3B698CF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S</a:t>
            </a:r>
            <a:r>
              <a:rPr lang="en-QA" b="1" u="sng" dirty="0"/>
              <a:t>tate if you agree or diagree with the topics given below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0D68B9-5DF2-31B7-61D6-938DEE5C2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Money can't buy happiness.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Social media is destroying real human connections.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The education system is failing our children.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Universal healthcare is a fundamental right.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Is gun control necessary for public safety?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Should college be free for all?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Artificial intelligence will take over most jobs in the future.</a:t>
            </a:r>
          </a:p>
          <a:p>
            <a:pPr algn="l">
              <a:buFont typeface="+mj-lt"/>
              <a:buAutoNum type="arabicPeriod"/>
            </a:pPr>
            <a:r>
              <a:rPr lang="en-US" b="0" i="0">
                <a:solidFill>
                  <a:srgbClr val="374151"/>
                </a:solidFill>
                <a:effectLst/>
                <a:latin typeface="Söhne"/>
              </a:rPr>
              <a:t>Is privacy dead in the age of the internet</a:t>
            </a: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153499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75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Söhne</vt:lpstr>
      <vt:lpstr>Office Theme</vt:lpstr>
      <vt:lpstr>State if you agree or diagree with the topics given below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if you agree or diagree with the topics given below </dc:title>
  <dc:creator>Shuhail Ahamed</dc:creator>
  <cp:lastModifiedBy>Shuhail Ahamed</cp:lastModifiedBy>
  <cp:revision>1</cp:revision>
  <dcterms:created xsi:type="dcterms:W3CDTF">2023-11-04T04:46:50Z</dcterms:created>
  <dcterms:modified xsi:type="dcterms:W3CDTF">2023-11-04T04:50:30Z</dcterms:modified>
</cp:coreProperties>
</file>