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73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0EB19-9D5C-7414-0D94-4B4D419C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7B37A5-9AD1-B846-051E-C85552702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80B12-0304-B7BC-95C9-511215D3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ED547-E99B-46F9-7FAD-42165416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EB4BF-2A37-9087-7529-22CAECF5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7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E1AB9-E828-B791-0F1F-D61FE02FB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D9695-3ABE-2E96-8E07-CC357B7F5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B9381-616D-1802-A513-1C6D9C92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AE90-F83F-37D7-245D-C5E4529A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BD842-EF11-60F5-5471-27DC688E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6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E7BD45-77DE-1BB3-EB5C-771F1EA4C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3FB07-BF99-F421-E21F-69A1437AE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98D8A-375B-64BA-F606-C5E51C0E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6FD7C-8C7E-0E80-AEA6-ADDB3714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AA3CF-925D-71E6-B43F-07DF8BDE7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4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3CF1-AEDE-58B9-5BE6-84C2528BD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BA05B-4377-B8A2-796E-5CE6521B8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036C8-C9BA-F3A2-9FB1-A5CAF82C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C2C14-4A36-71A3-DC9F-1C271BEA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D008C-274D-9986-D646-845BD5A1C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3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7441-7172-6F04-DAE5-00C0E03C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D6001-891B-75D5-F19F-F11EB5F2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94168-FEFE-CB72-0975-58B19D4D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47403-A349-C7E9-71C5-93C314F4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83DCA-7FAE-8C7B-660F-C5D9CD62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5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F2F7-37DC-6FAB-32BF-79768B656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4AE04-00E2-7A5A-82FD-CAD91E4CE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CDA76-2EA2-AE22-46BA-FC5E25876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96F82-59F3-54EA-4EB3-F32EAAFA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DCFD1-91B8-FA6A-F31D-312A8997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0E4A5-63A0-836D-E97C-D9B777AF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0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4CDA3-108C-B1E0-8068-7815DA32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64C6-1F7D-B273-8E31-6AE1AECFD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18792-6699-9CE6-22F3-2F8FDFAAB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819996-47CE-8D4A-69FE-804DAD978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E7EDC-5530-EBC6-8AC8-A7FB69482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4830E-1600-91AE-63A2-FB90A1844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4E5D68-1495-7585-50B0-0C05CBB2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40889-BAEA-F479-CD66-CF95FFCC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3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FC1B-D45C-46FD-F7FF-F2D5FD1C0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E6E04-29B7-2757-26D4-F7B63BBE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55C81-AF94-F4DC-5EB4-4DCF58EB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B785-114D-145A-9F49-E872ECC5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8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AC3F1-755E-71A9-1CC7-2E35FCB07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2F12B-3524-970B-7788-52BF6A4D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0D3DE-97ED-313F-D929-110AFE9C2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9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857B8-7525-869C-33F7-FB72A20A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1DE20-CBDC-2EEA-72CF-E93F1756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91176-FFAA-F006-3A33-F8CFC3615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FAD2B-2C04-9EE0-1DC5-5E7B727E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F3469-54E3-3FEC-5E7C-63F2D064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75D46-F290-7E62-A06E-7189D36C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1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47127-B018-9597-DDA0-EFE8C66DC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DBA3C-D226-AE15-A7B8-CE3E295E1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B3BB1-33EA-B2EA-D165-239A83927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1BAD9-5FD9-2E12-A603-238B02F7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B202B-15C7-CB14-D72C-60A5EBE75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738F6-CD73-BA25-362A-199E99C2F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AEEBD5-A23C-6DB6-23BA-EB4D040B9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AFFAD-5DC9-AAE6-2574-80393E9C2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2EE65-A2D6-0E1C-7DA6-53E6F0A7A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80FB-8FED-4956-85D0-697D86B3BD4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A9ACB-382E-AF81-6F57-15E99BCF6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63D77-05A8-DA90-C0A9-E2CA0011B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0298F-FEA4-4A89-8683-6FF3D8E92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2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DB27DE-78DD-18CE-4751-4017ED91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TASK 1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4B1307-E011-4EBB-D3ED-BD3A8181BCE1}"/>
              </a:ext>
            </a:extLst>
          </p:cNvPr>
          <p:cNvSpPr txBox="1"/>
          <p:nvPr/>
        </p:nvSpPr>
        <p:spPr>
          <a:xfrm>
            <a:off x="4625875" y="1024227"/>
            <a:ext cx="6095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creating a poster using Microsoft Word to showcase different devices used for sharing information.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7D0B3-6A09-1E26-CAE3-1ED72FD6C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111" y="3988347"/>
            <a:ext cx="2227322" cy="19444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0034E6-3B4A-E427-EA97-432DFF03D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6353" y="4501740"/>
            <a:ext cx="1699848" cy="15803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784B36-73C5-59C3-D246-E4935853E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3739" y="3190431"/>
            <a:ext cx="1358512" cy="117648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5DC4B4F-64EE-9928-7EF5-A0ACEB6559D5}"/>
              </a:ext>
            </a:extLst>
          </p:cNvPr>
          <p:cNvSpPr/>
          <p:nvPr/>
        </p:nvSpPr>
        <p:spPr>
          <a:xfrm>
            <a:off x="4618594" y="1741437"/>
            <a:ext cx="6284316" cy="4845738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2E2EBD-2713-6DC5-8E74-1DA8D80A2E79}"/>
              </a:ext>
            </a:extLst>
          </p:cNvPr>
          <p:cNvSpPr txBox="1"/>
          <p:nvPr/>
        </p:nvSpPr>
        <p:spPr>
          <a:xfrm>
            <a:off x="5124663" y="3498634"/>
            <a:ext cx="609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Desktop can share it by</a:t>
            </a:r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: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250ABF-F870-781F-9516-D01728270324}"/>
              </a:ext>
            </a:extLst>
          </p:cNvPr>
          <p:cNvSpPr txBox="1"/>
          <p:nvPr/>
        </p:nvSpPr>
        <p:spPr>
          <a:xfrm>
            <a:off x="6406624" y="1882310"/>
            <a:ext cx="61731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sharing information.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19DDAC-0F4D-D6A1-2E9F-B9A9443262CC}"/>
              </a:ext>
            </a:extLst>
          </p:cNvPr>
          <p:cNvSpPr txBox="1"/>
          <p:nvPr/>
        </p:nvSpPr>
        <p:spPr>
          <a:xfrm>
            <a:off x="7719665" y="2753689"/>
            <a:ext cx="609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Smartphone can share </a:t>
            </a:r>
            <a:r>
              <a:rPr lang="en-US" b="0" i="0">
                <a:solidFill>
                  <a:srgbClr val="212529"/>
                </a:solidFill>
                <a:effectLst/>
                <a:latin typeface="Source Sans Pro" panose="020B0503030403020204" pitchFamily="34" charset="0"/>
              </a:rPr>
              <a:t>it by: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6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E28D1A-5A4A-F39D-CB82-CA37D48BF0B3}"/>
              </a:ext>
            </a:extLst>
          </p:cNvPr>
          <p:cNvSpPr txBox="1"/>
          <p:nvPr/>
        </p:nvSpPr>
        <p:spPr>
          <a:xfrm>
            <a:off x="4574991" y="-357794"/>
            <a:ext cx="6228259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design posters that illustrate the dangers of malware and provide tips for protecting computers.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E0B7F-5FCC-5464-B0BB-45F8FA152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TASK 1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3D2623-8F63-3208-07BA-FDAC9B8357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38" t="43350" r="28512" b="11935"/>
          <a:stretch/>
        </p:blipFill>
        <p:spPr>
          <a:xfrm>
            <a:off x="4724689" y="2729896"/>
            <a:ext cx="2709427" cy="20850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C8784E-999E-CE52-46A2-8687CC81E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8907" y="4074074"/>
            <a:ext cx="2709428" cy="174892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F640074-AECD-D2EA-60E0-17D09058753C}"/>
              </a:ext>
            </a:extLst>
          </p:cNvPr>
          <p:cNvSpPr/>
          <p:nvPr/>
        </p:nvSpPr>
        <p:spPr>
          <a:xfrm>
            <a:off x="4618594" y="1741437"/>
            <a:ext cx="6284316" cy="4845738"/>
          </a:xfrm>
          <a:prstGeom prst="rect">
            <a:avLst/>
          </a:prstGeom>
          <a:noFill/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7A9EFC-4633-9520-B507-6E4E89A098D6}"/>
              </a:ext>
            </a:extLst>
          </p:cNvPr>
          <p:cNvSpPr txBox="1"/>
          <p:nvPr/>
        </p:nvSpPr>
        <p:spPr>
          <a:xfrm flipH="1">
            <a:off x="7168719" y="1967266"/>
            <a:ext cx="2155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Malware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476A4F-DA62-4551-FB9F-1BD33B8E18A9}"/>
              </a:ext>
            </a:extLst>
          </p:cNvPr>
          <p:cNvSpPr txBox="1"/>
          <p:nvPr/>
        </p:nvSpPr>
        <p:spPr>
          <a:xfrm flipH="1">
            <a:off x="4757884" y="2343106"/>
            <a:ext cx="267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Malware is a bad program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130DE2-7518-84D1-AF27-C175C96F2493}"/>
              </a:ext>
            </a:extLst>
          </p:cNvPr>
          <p:cNvSpPr txBox="1"/>
          <p:nvPr/>
        </p:nvSpPr>
        <p:spPr>
          <a:xfrm flipH="1">
            <a:off x="7760752" y="2945773"/>
            <a:ext cx="267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To protect your computer from Malware :</a:t>
            </a:r>
          </a:p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1. Use anti-virus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366A82-E2C8-A665-FF8C-7DA7322C39B2}"/>
              </a:ext>
            </a:extLst>
          </p:cNvPr>
          <p:cNvSpPr txBox="1"/>
          <p:nvPr/>
        </p:nvSpPr>
        <p:spPr>
          <a:xfrm flipH="1">
            <a:off x="4921641" y="4948538"/>
            <a:ext cx="267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2529"/>
                </a:solidFill>
                <a:latin typeface="Source Sans Pro" panose="020B0503030403020204" pitchFamily="34" charset="0"/>
              </a:rPr>
              <a:t>2. Don’t open any link while you are online.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EAD4FF-DF04-EA1B-602F-293A53AB0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625" y="5537617"/>
            <a:ext cx="949132" cy="92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3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77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TASK 1</vt:lpstr>
      <vt:lpstr>TASK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8: Be a musician</dc:title>
  <dc:creator>Shomaila Ali</dc:creator>
  <cp:lastModifiedBy>Marah Husam Sadek</cp:lastModifiedBy>
  <cp:revision>6</cp:revision>
  <dcterms:created xsi:type="dcterms:W3CDTF">2024-01-29T06:40:09Z</dcterms:created>
  <dcterms:modified xsi:type="dcterms:W3CDTF">2024-03-11T20:19:56Z</dcterms:modified>
</cp:coreProperties>
</file>